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62" r:id="rId3"/>
    <p:sldId id="261" r:id="rId4"/>
    <p:sldId id="258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-52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1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3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8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4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89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4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73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545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767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1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800" dirty="0" smtClean="0"/>
              <a:t>Vježbenička tvrtka </a:t>
            </a:r>
            <a:br>
              <a:rPr lang="hr-HR" sz="4800" dirty="0" smtClean="0"/>
            </a:br>
            <a:r>
              <a:rPr lang="hr-HR" sz="4800" dirty="0" smtClean="0"/>
              <a:t>„unske niti”</a:t>
            </a:r>
            <a:endParaRPr lang="hr-HR" sz="4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2800" b="1" i="1" dirty="0" smtClean="0"/>
              <a:t>„Svi konci su u našim rukama”</a:t>
            </a:r>
            <a:endParaRPr lang="hr-HR" sz="2800" b="1" i="1" dirty="0"/>
          </a:p>
        </p:txBody>
      </p:sp>
    </p:spTree>
    <p:extLst>
      <p:ext uri="{BB962C8B-B14F-4D97-AF65-F5344CB8AC3E}">
        <p14:creationId xmlns:p14="http://schemas.microsoft.com/office/powerpoint/2010/main" val="10711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877078" y="877078"/>
            <a:ext cx="93492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n</a:t>
            </a:r>
            <a:r>
              <a:rPr lang="hr-HR" dirty="0" smtClean="0"/>
              <a:t>aša vježbenička tvrtka „Unske niti” bavi se prodajom tekstila na veliko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t</a:t>
            </a:r>
            <a:r>
              <a:rPr lang="hr-HR" dirty="0" smtClean="0"/>
              <a:t>vrtka se nalazi u Hrvatskoj Kostajnici, u Ulici hrvatskih branitelja 14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 smtClean="0"/>
              <a:t>u ponudi imamo kvalitetne jakne, kapute, veste i hlače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</p:txBody>
      </p:sp>
      <p:pic>
        <p:nvPicPr>
          <p:cNvPr id="1026" name="Picture 2" descr="https://encrypted-tbn0.gstatic.com/images?q=tbn:ANd9GcTHbCq0HLXAzBqBVrJ7cOrychLAshpgHdlTA_s5L9u7zLcU4nrJG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525" y="3471148"/>
            <a:ext cx="3575217" cy="237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s-media-cache-ak0.pinimg.com/192x/38/0f/07/380f07d3f9f1c80c136ae8d6a5090fe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468" y="2077407"/>
            <a:ext cx="1383346" cy="428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.zena.hr/upload2/1461628_10151724912645913_1104090455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78" y="2193958"/>
            <a:ext cx="3178294" cy="320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7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1408923" y="821094"/>
            <a:ext cx="62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i="1" dirty="0" smtClean="0"/>
              <a:t>MISIJA - </a:t>
            </a:r>
            <a:r>
              <a:rPr lang="hr-HR" sz="2400" dirty="0" smtClean="0"/>
              <a:t>prodajemo orginalne proizvode koji svojom kvalitetom povezuju generacije potrošača. Naša najveća vrijednost su zaposlenici i bogato iskustvo dugogodišnje tradicije</a:t>
            </a:r>
          </a:p>
          <a:p>
            <a:endParaRPr lang="hr-HR" sz="2400" b="1" i="1" dirty="0"/>
          </a:p>
          <a:p>
            <a:r>
              <a:rPr lang="hr-HR" sz="3200" b="1" i="1" dirty="0" smtClean="0"/>
              <a:t>VIZIJA </a:t>
            </a:r>
            <a:r>
              <a:rPr lang="hr-HR" sz="3200" b="1" dirty="0" smtClean="0"/>
              <a:t>– </a:t>
            </a:r>
            <a:r>
              <a:rPr lang="hr-HR" sz="2400" dirty="0" smtClean="0"/>
              <a:t>svojim se prodajnim programom nastojimo približiti svakom pojedinom kupcu stvarajući zajednički jedinstven stil odijevanja te postati liderska trgovina tekstila u Hrvatskoj</a:t>
            </a:r>
            <a:endParaRPr lang="hr-HR" sz="3200" b="1" i="1" dirty="0"/>
          </a:p>
        </p:txBody>
      </p:sp>
    </p:spTree>
    <p:extLst>
      <p:ext uri="{BB962C8B-B14F-4D97-AF65-F5344CB8AC3E}">
        <p14:creationId xmlns:p14="http://schemas.microsoft.com/office/powerpoint/2010/main" val="10706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i značajke nabavnog tržišta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vježbenička tvrtka svoje tekstilne proizvode nabavlja od proizvođača na domaćem tržištu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</a:t>
            </a:r>
            <a:r>
              <a:rPr lang="hr-HR" dirty="0" smtClean="0"/>
              <a:t>cilj je nabavljati visokokvalitetne proizvode koji će zadovoljiti naše potrošače</a:t>
            </a:r>
          </a:p>
        </p:txBody>
      </p:sp>
    </p:spTree>
    <p:extLst>
      <p:ext uri="{BB962C8B-B14F-4D97-AF65-F5344CB8AC3E}">
        <p14:creationId xmlns:p14="http://schemas.microsoft.com/office/powerpoint/2010/main" val="42377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i značajke prodajnog tržišta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cilj je potražnja vježbeničkih tvrtki za tekstilnim proizvodima sa visokom kvalitetom koja će zadovoljiti potrebe naših </a:t>
            </a:r>
            <a:r>
              <a:rPr lang="hr-HR" dirty="0" smtClean="0"/>
              <a:t>potrošača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</a:t>
            </a:r>
            <a:r>
              <a:rPr lang="hr-HR" dirty="0" smtClean="0"/>
              <a:t>dugoročni cilj jest postati prepoznatljivo ime za tekstilne proizvode te osigurati trajno zapošljavanje i rast tvrtke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</a:t>
            </a:r>
            <a:r>
              <a:rPr lang="hr-HR" dirty="0" smtClean="0"/>
              <a:t>kratkoročni ciljevi su širenje na nova tržišta, sudjelovanje na sajmovima vježbeničkih tvrtki na lokalnoj i regionalnoj razini</a:t>
            </a: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704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901820" y="2174034"/>
            <a:ext cx="59249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IZRADILE:</a:t>
            </a:r>
          </a:p>
          <a:p>
            <a:endParaRPr lang="hr-HR" dirty="0"/>
          </a:p>
          <a:p>
            <a:r>
              <a:rPr lang="hr-HR" sz="2400" dirty="0" smtClean="0">
                <a:latin typeface="+mj-lt"/>
              </a:rPr>
              <a:t>Ivona Nožar &amp; Lorena Stanić 3.b</a:t>
            </a:r>
            <a:endParaRPr lang="hr-H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048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p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p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TM03457510[[fn=Sapun]]</Template>
  <TotalTime>134</TotalTime>
  <Words>185</Words>
  <Application>Microsoft Office PowerPoint</Application>
  <PresentationFormat>Custom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Sapun</vt:lpstr>
      <vt:lpstr>Vježbenička tvrtka  „unske niti”</vt:lpstr>
      <vt:lpstr>PowerPoint Presentation</vt:lpstr>
      <vt:lpstr>PowerPoint Presentation</vt:lpstr>
      <vt:lpstr>Cilj i značajke nabavnog tržišta</vt:lpstr>
      <vt:lpstr>Cilj i značajke prodajnog tržišta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Vježbenička tvrtka  „unske niti”</dc:title>
  <dc:creator>HP-VT</dc:creator>
  <cp:lastModifiedBy>Acer-1</cp:lastModifiedBy>
  <cp:revision>11</cp:revision>
  <dcterms:created xsi:type="dcterms:W3CDTF">2015-11-02T09:46:23Z</dcterms:created>
  <dcterms:modified xsi:type="dcterms:W3CDTF">2015-11-16T10:17:56Z</dcterms:modified>
</cp:coreProperties>
</file>