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5E44B0-A485-4C90-98A4-7E1C5F36F8A1}" v="9" dt="2020-12-13T15:42:29.4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E9DE1B-70C5-4B06-AD6C-4A4CFDAA25A3}" type="doc">
      <dgm:prSet loTypeId="urn:microsoft.com/office/officeart/2005/8/layout/hProcess7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71505040-0293-4A69-92AC-77A0AB2F9A43}">
      <dgm:prSet phldrT="[Tekst]"/>
      <dgm:spPr/>
      <dgm:t>
        <a:bodyPr/>
        <a:lstStyle/>
        <a:p>
          <a:pPr algn="l"/>
          <a:r>
            <a:rPr lang="hr-HR" dirty="0">
              <a:solidFill>
                <a:srgbClr val="C00000"/>
              </a:solidFill>
            </a:rPr>
            <a:t>35 bodova</a:t>
          </a:r>
        </a:p>
      </dgm:t>
    </dgm:pt>
    <dgm:pt modelId="{7FBFD90E-CDA3-4627-9780-8A2AA1B2D5E7}" type="parTrans" cxnId="{350582F5-008F-4817-89C2-43CE7705BDCE}">
      <dgm:prSet/>
      <dgm:spPr/>
      <dgm:t>
        <a:bodyPr/>
        <a:lstStyle/>
        <a:p>
          <a:endParaRPr lang="hr-HR"/>
        </a:p>
      </dgm:t>
    </dgm:pt>
    <dgm:pt modelId="{E51BE78C-ED1D-4C99-BCC1-67BFAFD78DA2}" type="sibTrans" cxnId="{350582F5-008F-4817-89C2-43CE7705BDCE}">
      <dgm:prSet/>
      <dgm:spPr/>
      <dgm:t>
        <a:bodyPr/>
        <a:lstStyle/>
        <a:p>
          <a:endParaRPr lang="hr-HR"/>
        </a:p>
      </dgm:t>
    </dgm:pt>
    <dgm:pt modelId="{260B8CDA-98D9-4DE0-BCA7-6038C480497C}">
      <dgm:prSet phldrT="[Tekst]"/>
      <dgm:spPr/>
      <dgm:t>
        <a:bodyPr/>
        <a:lstStyle/>
        <a:p>
          <a:pPr algn="l"/>
          <a:r>
            <a:rPr lang="hr-HR" dirty="0">
              <a:solidFill>
                <a:srgbClr val="C00000"/>
              </a:solidFill>
            </a:rPr>
            <a:t>20 bodova</a:t>
          </a:r>
        </a:p>
      </dgm:t>
    </dgm:pt>
    <dgm:pt modelId="{AF16D1C4-1502-444C-91FA-EE259250579D}" type="parTrans" cxnId="{D4885C1F-34F1-447E-A97F-A3824350321E}">
      <dgm:prSet/>
      <dgm:spPr/>
      <dgm:t>
        <a:bodyPr/>
        <a:lstStyle/>
        <a:p>
          <a:endParaRPr lang="hr-HR"/>
        </a:p>
      </dgm:t>
    </dgm:pt>
    <dgm:pt modelId="{D2D0BDE0-53DB-40B2-A5E6-8C2DF3894032}" type="sibTrans" cxnId="{D4885C1F-34F1-447E-A97F-A3824350321E}">
      <dgm:prSet/>
      <dgm:spPr/>
      <dgm:t>
        <a:bodyPr/>
        <a:lstStyle/>
        <a:p>
          <a:endParaRPr lang="hr-HR"/>
        </a:p>
      </dgm:t>
    </dgm:pt>
    <dgm:pt modelId="{83BAB462-6A3D-4F4B-ABFF-C4235BFCDA04}">
      <dgm:prSet phldrT="[Tekst]"/>
      <dgm:spPr/>
      <dgm:t>
        <a:bodyPr/>
        <a:lstStyle/>
        <a:p>
          <a:pPr algn="l"/>
          <a:r>
            <a:rPr lang="hr-HR" dirty="0">
              <a:solidFill>
                <a:srgbClr val="C00000"/>
              </a:solidFill>
            </a:rPr>
            <a:t>10 bodova</a:t>
          </a:r>
        </a:p>
      </dgm:t>
    </dgm:pt>
    <dgm:pt modelId="{3C28F423-7797-4A8B-B9B9-095F541B8911}" type="parTrans" cxnId="{4C3AE813-25EC-4EEC-B3A4-ED921134BE14}">
      <dgm:prSet/>
      <dgm:spPr/>
      <dgm:t>
        <a:bodyPr/>
        <a:lstStyle/>
        <a:p>
          <a:endParaRPr lang="hr-HR"/>
        </a:p>
      </dgm:t>
    </dgm:pt>
    <dgm:pt modelId="{606A9940-C14C-4F36-A6CC-90143DCF7B1B}" type="sibTrans" cxnId="{4C3AE813-25EC-4EEC-B3A4-ED921134BE14}">
      <dgm:prSet/>
      <dgm:spPr/>
      <dgm:t>
        <a:bodyPr/>
        <a:lstStyle/>
        <a:p>
          <a:endParaRPr lang="hr-HR"/>
        </a:p>
      </dgm:t>
    </dgm:pt>
    <dgm:pt modelId="{B04A502C-F32C-4202-A3D6-4D8BDE39FA41}">
      <dgm:prSet phldrT="[Tekst]"/>
      <dgm:spPr/>
      <dgm:t>
        <a:bodyPr/>
        <a:lstStyle/>
        <a:p>
          <a:pPr algn="l"/>
          <a:r>
            <a:rPr lang="hr-HR" dirty="0">
              <a:solidFill>
                <a:srgbClr val="C00000"/>
              </a:solidFill>
            </a:rPr>
            <a:t>35 bodova</a:t>
          </a:r>
        </a:p>
      </dgm:t>
    </dgm:pt>
    <dgm:pt modelId="{30330C6F-4FEB-42C9-82B1-655D4E96A3CF}" type="parTrans" cxnId="{2FDE6EF0-236D-4DC6-836E-EC6604809C5E}">
      <dgm:prSet/>
      <dgm:spPr/>
      <dgm:t>
        <a:bodyPr/>
        <a:lstStyle/>
        <a:p>
          <a:endParaRPr lang="hr-HR"/>
        </a:p>
      </dgm:t>
    </dgm:pt>
    <dgm:pt modelId="{C4639F89-4FC6-4FAF-A7B4-14B26A9DCF09}" type="sibTrans" cxnId="{2FDE6EF0-236D-4DC6-836E-EC6604809C5E}">
      <dgm:prSet/>
      <dgm:spPr/>
      <dgm:t>
        <a:bodyPr/>
        <a:lstStyle/>
        <a:p>
          <a:endParaRPr lang="hr-HR"/>
        </a:p>
      </dgm:t>
    </dgm:pt>
    <dgm:pt modelId="{DCC39136-2FF8-4342-8164-386D842CCE53}">
      <dgm:prSet phldrT="[Tekst]"/>
      <dgm:spPr/>
      <dgm:t>
        <a:bodyPr/>
        <a:lstStyle/>
        <a:p>
          <a:pPr algn="r"/>
          <a:r>
            <a:rPr lang="hr-HR" dirty="0"/>
            <a:t>Motivacijsko pismo</a:t>
          </a:r>
        </a:p>
      </dgm:t>
    </dgm:pt>
    <dgm:pt modelId="{F37439DC-C265-419D-83C0-AD86334B3AD9}" type="parTrans" cxnId="{A58A84A4-8607-43D3-B8B5-4D0CC55821E8}">
      <dgm:prSet/>
      <dgm:spPr/>
      <dgm:t>
        <a:bodyPr/>
        <a:lstStyle/>
        <a:p>
          <a:endParaRPr lang="hr-HR"/>
        </a:p>
      </dgm:t>
    </dgm:pt>
    <dgm:pt modelId="{460CFFB7-379C-4BBA-AD5E-E8AA03D61C53}" type="sibTrans" cxnId="{A58A84A4-8607-43D3-B8B5-4D0CC55821E8}">
      <dgm:prSet/>
      <dgm:spPr/>
      <dgm:t>
        <a:bodyPr/>
        <a:lstStyle/>
        <a:p>
          <a:endParaRPr lang="hr-HR"/>
        </a:p>
      </dgm:t>
    </dgm:pt>
    <dgm:pt modelId="{A6227CD7-5CCB-4B01-9DBB-172534FAB0D2}">
      <dgm:prSet phldrT="[Tekst]"/>
      <dgm:spPr/>
      <dgm:t>
        <a:bodyPr/>
        <a:lstStyle/>
        <a:p>
          <a:pPr algn="r"/>
          <a:r>
            <a:rPr lang="hr-HR" dirty="0"/>
            <a:t>Prosjek ocjena u prethodnoj godini</a:t>
          </a:r>
        </a:p>
      </dgm:t>
    </dgm:pt>
    <dgm:pt modelId="{BAA237A2-4914-4C94-A4B9-EA5DB7F051E5}" type="parTrans" cxnId="{70D0FFF2-AF89-4111-AA35-3F272A5EDD29}">
      <dgm:prSet/>
      <dgm:spPr/>
      <dgm:t>
        <a:bodyPr/>
        <a:lstStyle/>
        <a:p>
          <a:endParaRPr lang="hr-HR"/>
        </a:p>
      </dgm:t>
    </dgm:pt>
    <dgm:pt modelId="{0F77CC97-87BE-4EED-8B89-6929093B6B4F}" type="sibTrans" cxnId="{70D0FFF2-AF89-4111-AA35-3F272A5EDD29}">
      <dgm:prSet/>
      <dgm:spPr/>
      <dgm:t>
        <a:bodyPr/>
        <a:lstStyle/>
        <a:p>
          <a:endParaRPr lang="hr-HR"/>
        </a:p>
      </dgm:t>
    </dgm:pt>
    <dgm:pt modelId="{5427B71F-95D2-4953-B0BC-D71BA757C69A}">
      <dgm:prSet phldrT="[Tekst]"/>
      <dgm:spPr/>
      <dgm:t>
        <a:bodyPr/>
        <a:lstStyle/>
        <a:p>
          <a:pPr algn="r"/>
          <a:r>
            <a:rPr lang="hr-HR"/>
            <a:t>Ocjena </a:t>
          </a:r>
          <a:r>
            <a:rPr lang="hr-HR" dirty="0"/>
            <a:t>iz stranog jezika</a:t>
          </a:r>
        </a:p>
      </dgm:t>
    </dgm:pt>
    <dgm:pt modelId="{98A2A64C-55DB-4D65-81E6-12B799701556}" type="parTrans" cxnId="{64F85495-0800-466A-87F1-3687264D15BB}">
      <dgm:prSet/>
      <dgm:spPr/>
      <dgm:t>
        <a:bodyPr/>
        <a:lstStyle/>
        <a:p>
          <a:endParaRPr lang="hr-HR"/>
        </a:p>
      </dgm:t>
    </dgm:pt>
    <dgm:pt modelId="{CB6F4B08-4E6D-4A28-A626-B8B7205522E3}" type="sibTrans" cxnId="{64F85495-0800-466A-87F1-3687264D15BB}">
      <dgm:prSet/>
      <dgm:spPr/>
      <dgm:t>
        <a:bodyPr/>
        <a:lstStyle/>
        <a:p>
          <a:endParaRPr lang="hr-HR"/>
        </a:p>
      </dgm:t>
    </dgm:pt>
    <dgm:pt modelId="{7280D237-E0A3-44BF-A7E4-244B432379B5}">
      <dgm:prSet phldrT="[Tekst]"/>
      <dgm:spPr/>
      <dgm:t>
        <a:bodyPr/>
        <a:lstStyle/>
        <a:p>
          <a:pPr algn="r"/>
          <a:r>
            <a:rPr lang="hr-HR" dirty="0"/>
            <a:t>Prosjek ocjena iz stručnih predmeta</a:t>
          </a:r>
        </a:p>
      </dgm:t>
    </dgm:pt>
    <dgm:pt modelId="{661F4F74-56E7-4044-A287-031C1F5203C1}" type="parTrans" cxnId="{74E8FE92-DC17-420F-B3D0-0A6F43A2F833}">
      <dgm:prSet/>
      <dgm:spPr/>
      <dgm:t>
        <a:bodyPr/>
        <a:lstStyle/>
        <a:p>
          <a:endParaRPr lang="hr-HR"/>
        </a:p>
      </dgm:t>
    </dgm:pt>
    <dgm:pt modelId="{FBC9018D-10C8-4A7F-A322-649A9B3B3CAC}" type="sibTrans" cxnId="{74E8FE92-DC17-420F-B3D0-0A6F43A2F833}">
      <dgm:prSet/>
      <dgm:spPr/>
      <dgm:t>
        <a:bodyPr/>
        <a:lstStyle/>
        <a:p>
          <a:endParaRPr lang="hr-HR"/>
        </a:p>
      </dgm:t>
    </dgm:pt>
    <dgm:pt modelId="{1A581D07-304D-4204-A0DA-D369D865E518}" type="pres">
      <dgm:prSet presAssocID="{3AE9DE1B-70C5-4B06-AD6C-4A4CFDAA25A3}" presName="Name0" presStyleCnt="0">
        <dgm:presLayoutVars>
          <dgm:dir/>
          <dgm:animLvl val="lvl"/>
          <dgm:resizeHandles val="exact"/>
        </dgm:presLayoutVars>
      </dgm:prSet>
      <dgm:spPr/>
    </dgm:pt>
    <dgm:pt modelId="{121D5D60-E637-454C-9F86-670C7F18A5EA}" type="pres">
      <dgm:prSet presAssocID="{71505040-0293-4A69-92AC-77A0AB2F9A43}" presName="compositeNode" presStyleCnt="0">
        <dgm:presLayoutVars>
          <dgm:bulletEnabled val="1"/>
        </dgm:presLayoutVars>
      </dgm:prSet>
      <dgm:spPr/>
    </dgm:pt>
    <dgm:pt modelId="{2E40EFDB-89C2-40C9-80C4-ECF979F1D402}" type="pres">
      <dgm:prSet presAssocID="{71505040-0293-4A69-92AC-77A0AB2F9A43}" presName="bgRect" presStyleLbl="node1" presStyleIdx="0" presStyleCnt="4" custLinFactNeighborX="166" custLinFactNeighborY="-979"/>
      <dgm:spPr/>
    </dgm:pt>
    <dgm:pt modelId="{2E43D8AE-0078-4BAF-BD7E-1ACD2FAB2B47}" type="pres">
      <dgm:prSet presAssocID="{71505040-0293-4A69-92AC-77A0AB2F9A43}" presName="parentNode" presStyleLbl="node1" presStyleIdx="0" presStyleCnt="4">
        <dgm:presLayoutVars>
          <dgm:chMax val="0"/>
          <dgm:bulletEnabled val="1"/>
        </dgm:presLayoutVars>
      </dgm:prSet>
      <dgm:spPr/>
    </dgm:pt>
    <dgm:pt modelId="{AA89AE35-DDE1-4D49-A2B4-FCBC036CD5CE}" type="pres">
      <dgm:prSet presAssocID="{71505040-0293-4A69-92AC-77A0AB2F9A43}" presName="childNode" presStyleLbl="node1" presStyleIdx="0" presStyleCnt="4">
        <dgm:presLayoutVars>
          <dgm:bulletEnabled val="1"/>
        </dgm:presLayoutVars>
      </dgm:prSet>
      <dgm:spPr/>
    </dgm:pt>
    <dgm:pt modelId="{358FC7E5-142D-44BC-8286-492572E07243}" type="pres">
      <dgm:prSet presAssocID="{E51BE78C-ED1D-4C99-BCC1-67BFAFD78DA2}" presName="hSp" presStyleCnt="0"/>
      <dgm:spPr/>
    </dgm:pt>
    <dgm:pt modelId="{349253E5-564D-44F8-BB99-EED18BFC06E4}" type="pres">
      <dgm:prSet presAssocID="{E51BE78C-ED1D-4C99-BCC1-67BFAFD78DA2}" presName="vProcSp" presStyleCnt="0"/>
      <dgm:spPr/>
    </dgm:pt>
    <dgm:pt modelId="{3ABCC614-5D39-4284-8F58-A9B12A57BE45}" type="pres">
      <dgm:prSet presAssocID="{E51BE78C-ED1D-4C99-BCC1-67BFAFD78DA2}" presName="vSp1" presStyleCnt="0"/>
      <dgm:spPr/>
    </dgm:pt>
    <dgm:pt modelId="{48D7C322-F205-49E4-958E-D6F1971B66C9}" type="pres">
      <dgm:prSet presAssocID="{E51BE78C-ED1D-4C99-BCC1-67BFAFD78DA2}" presName="simulatedConn" presStyleLbl="solidFgAcc1" presStyleIdx="0" presStyleCnt="3"/>
      <dgm:spPr/>
    </dgm:pt>
    <dgm:pt modelId="{B843FD00-6947-4817-B7B3-13D185D623BE}" type="pres">
      <dgm:prSet presAssocID="{E51BE78C-ED1D-4C99-BCC1-67BFAFD78DA2}" presName="vSp2" presStyleCnt="0"/>
      <dgm:spPr/>
    </dgm:pt>
    <dgm:pt modelId="{54DABC32-56A6-4632-BFA0-279C15C973F7}" type="pres">
      <dgm:prSet presAssocID="{E51BE78C-ED1D-4C99-BCC1-67BFAFD78DA2}" presName="sibTrans" presStyleCnt="0"/>
      <dgm:spPr/>
    </dgm:pt>
    <dgm:pt modelId="{12E6D9DD-64E7-47B7-9485-0D74DF1CF07D}" type="pres">
      <dgm:prSet presAssocID="{260B8CDA-98D9-4DE0-BCA7-6038C480497C}" presName="compositeNode" presStyleCnt="0">
        <dgm:presLayoutVars>
          <dgm:bulletEnabled val="1"/>
        </dgm:presLayoutVars>
      </dgm:prSet>
      <dgm:spPr/>
    </dgm:pt>
    <dgm:pt modelId="{EC2A90F6-BFF7-48AB-B877-391CE8C22B34}" type="pres">
      <dgm:prSet presAssocID="{260B8CDA-98D9-4DE0-BCA7-6038C480497C}" presName="bgRect" presStyleLbl="node1" presStyleIdx="1" presStyleCnt="4" custLinFactNeighborX="166" custLinFactNeighborY="-979"/>
      <dgm:spPr/>
    </dgm:pt>
    <dgm:pt modelId="{73B4E210-12AB-475E-A85C-66AA62610EA3}" type="pres">
      <dgm:prSet presAssocID="{260B8CDA-98D9-4DE0-BCA7-6038C480497C}" presName="parentNode" presStyleLbl="node1" presStyleIdx="1" presStyleCnt="4">
        <dgm:presLayoutVars>
          <dgm:chMax val="0"/>
          <dgm:bulletEnabled val="1"/>
        </dgm:presLayoutVars>
      </dgm:prSet>
      <dgm:spPr/>
    </dgm:pt>
    <dgm:pt modelId="{8B8365EE-2178-4661-8C4C-473A6E19292F}" type="pres">
      <dgm:prSet presAssocID="{260B8CDA-98D9-4DE0-BCA7-6038C480497C}" presName="childNode" presStyleLbl="node1" presStyleIdx="1" presStyleCnt="4">
        <dgm:presLayoutVars>
          <dgm:bulletEnabled val="1"/>
        </dgm:presLayoutVars>
      </dgm:prSet>
      <dgm:spPr/>
    </dgm:pt>
    <dgm:pt modelId="{9F874D30-6BB0-458E-98B4-FD32D72B868E}" type="pres">
      <dgm:prSet presAssocID="{D2D0BDE0-53DB-40B2-A5E6-8C2DF3894032}" presName="hSp" presStyleCnt="0"/>
      <dgm:spPr/>
    </dgm:pt>
    <dgm:pt modelId="{E23A9553-5ED0-42F0-AA49-0BAC1AFA5E39}" type="pres">
      <dgm:prSet presAssocID="{D2D0BDE0-53DB-40B2-A5E6-8C2DF3894032}" presName="vProcSp" presStyleCnt="0"/>
      <dgm:spPr/>
    </dgm:pt>
    <dgm:pt modelId="{B2CCC59A-0091-40B5-8AC9-682FEE27C99C}" type="pres">
      <dgm:prSet presAssocID="{D2D0BDE0-53DB-40B2-A5E6-8C2DF3894032}" presName="vSp1" presStyleCnt="0"/>
      <dgm:spPr/>
    </dgm:pt>
    <dgm:pt modelId="{821B0F21-A0A6-41FB-A078-60DF96B2821A}" type="pres">
      <dgm:prSet presAssocID="{D2D0BDE0-53DB-40B2-A5E6-8C2DF3894032}" presName="simulatedConn" presStyleLbl="solidFgAcc1" presStyleIdx="1" presStyleCnt="3"/>
      <dgm:spPr/>
    </dgm:pt>
    <dgm:pt modelId="{4FF516CD-1128-4F7B-B234-B0B0EB184EBA}" type="pres">
      <dgm:prSet presAssocID="{D2D0BDE0-53DB-40B2-A5E6-8C2DF3894032}" presName="vSp2" presStyleCnt="0"/>
      <dgm:spPr/>
    </dgm:pt>
    <dgm:pt modelId="{AF2DAC1D-418C-4C91-B4E5-842EB9306E2F}" type="pres">
      <dgm:prSet presAssocID="{D2D0BDE0-53DB-40B2-A5E6-8C2DF3894032}" presName="sibTrans" presStyleCnt="0"/>
      <dgm:spPr/>
    </dgm:pt>
    <dgm:pt modelId="{5651D5F2-EBDB-4D80-B752-351B18933408}" type="pres">
      <dgm:prSet presAssocID="{83BAB462-6A3D-4F4B-ABFF-C4235BFCDA04}" presName="compositeNode" presStyleCnt="0">
        <dgm:presLayoutVars>
          <dgm:bulletEnabled val="1"/>
        </dgm:presLayoutVars>
      </dgm:prSet>
      <dgm:spPr/>
    </dgm:pt>
    <dgm:pt modelId="{4938CACE-2D8F-469C-A4C4-CD0602496573}" type="pres">
      <dgm:prSet presAssocID="{83BAB462-6A3D-4F4B-ABFF-C4235BFCDA04}" presName="bgRect" presStyleLbl="node1" presStyleIdx="2" presStyleCnt="4" custLinFactNeighborX="166" custLinFactNeighborY="-979"/>
      <dgm:spPr/>
    </dgm:pt>
    <dgm:pt modelId="{BA59C07B-E41A-4DE7-A852-FC174D015051}" type="pres">
      <dgm:prSet presAssocID="{83BAB462-6A3D-4F4B-ABFF-C4235BFCDA04}" presName="parentNode" presStyleLbl="node1" presStyleIdx="2" presStyleCnt="4">
        <dgm:presLayoutVars>
          <dgm:chMax val="0"/>
          <dgm:bulletEnabled val="1"/>
        </dgm:presLayoutVars>
      </dgm:prSet>
      <dgm:spPr/>
    </dgm:pt>
    <dgm:pt modelId="{D9601939-37F4-4E49-9BD9-C738BBEA6EE9}" type="pres">
      <dgm:prSet presAssocID="{83BAB462-6A3D-4F4B-ABFF-C4235BFCDA04}" presName="childNode" presStyleLbl="node1" presStyleIdx="2" presStyleCnt="4">
        <dgm:presLayoutVars>
          <dgm:bulletEnabled val="1"/>
        </dgm:presLayoutVars>
      </dgm:prSet>
      <dgm:spPr/>
    </dgm:pt>
    <dgm:pt modelId="{B645F941-EEC8-4810-B96D-C7C677DD2A43}" type="pres">
      <dgm:prSet presAssocID="{606A9940-C14C-4F36-A6CC-90143DCF7B1B}" presName="hSp" presStyleCnt="0"/>
      <dgm:spPr/>
    </dgm:pt>
    <dgm:pt modelId="{1D236A39-AB39-40E7-950F-44DD01FB6134}" type="pres">
      <dgm:prSet presAssocID="{606A9940-C14C-4F36-A6CC-90143DCF7B1B}" presName="vProcSp" presStyleCnt="0"/>
      <dgm:spPr/>
    </dgm:pt>
    <dgm:pt modelId="{D536128A-D392-46BF-8E4E-399E43C26273}" type="pres">
      <dgm:prSet presAssocID="{606A9940-C14C-4F36-A6CC-90143DCF7B1B}" presName="vSp1" presStyleCnt="0"/>
      <dgm:spPr/>
    </dgm:pt>
    <dgm:pt modelId="{AE3162AC-D17B-46AF-A323-B569954F4D59}" type="pres">
      <dgm:prSet presAssocID="{606A9940-C14C-4F36-A6CC-90143DCF7B1B}" presName="simulatedConn" presStyleLbl="solidFgAcc1" presStyleIdx="2" presStyleCnt="3"/>
      <dgm:spPr/>
    </dgm:pt>
    <dgm:pt modelId="{B00B3692-1C96-492E-96ED-FDA2D391C2B1}" type="pres">
      <dgm:prSet presAssocID="{606A9940-C14C-4F36-A6CC-90143DCF7B1B}" presName="vSp2" presStyleCnt="0"/>
      <dgm:spPr/>
    </dgm:pt>
    <dgm:pt modelId="{8381F991-48C6-46D6-9DC2-6EB62B50DEAB}" type="pres">
      <dgm:prSet presAssocID="{606A9940-C14C-4F36-A6CC-90143DCF7B1B}" presName="sibTrans" presStyleCnt="0"/>
      <dgm:spPr/>
    </dgm:pt>
    <dgm:pt modelId="{FF3CB229-1C5E-4236-B768-029333D87D7E}" type="pres">
      <dgm:prSet presAssocID="{B04A502C-F32C-4202-A3D6-4D8BDE39FA41}" presName="compositeNode" presStyleCnt="0">
        <dgm:presLayoutVars>
          <dgm:bulletEnabled val="1"/>
        </dgm:presLayoutVars>
      </dgm:prSet>
      <dgm:spPr/>
    </dgm:pt>
    <dgm:pt modelId="{C6CB82E7-D2F8-4834-AAD4-CBC3C7423003}" type="pres">
      <dgm:prSet presAssocID="{B04A502C-F32C-4202-A3D6-4D8BDE39FA41}" presName="bgRect" presStyleLbl="node1" presStyleIdx="3" presStyleCnt="4" custLinFactNeighborX="166" custLinFactNeighborY="-979"/>
      <dgm:spPr/>
    </dgm:pt>
    <dgm:pt modelId="{68E328B3-BCDC-4363-B444-8610E53B5665}" type="pres">
      <dgm:prSet presAssocID="{B04A502C-F32C-4202-A3D6-4D8BDE39FA41}" presName="parentNode" presStyleLbl="node1" presStyleIdx="3" presStyleCnt="4">
        <dgm:presLayoutVars>
          <dgm:chMax val="0"/>
          <dgm:bulletEnabled val="1"/>
        </dgm:presLayoutVars>
      </dgm:prSet>
      <dgm:spPr/>
    </dgm:pt>
    <dgm:pt modelId="{AA56426B-C068-4B42-9B62-D844A77596B3}" type="pres">
      <dgm:prSet presAssocID="{B04A502C-F32C-4202-A3D6-4D8BDE39FA41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4C3AE813-25EC-4EEC-B3A4-ED921134BE14}" srcId="{3AE9DE1B-70C5-4B06-AD6C-4A4CFDAA25A3}" destId="{83BAB462-6A3D-4F4B-ABFF-C4235BFCDA04}" srcOrd="2" destOrd="0" parTransId="{3C28F423-7797-4A8B-B9B9-095F541B8911}" sibTransId="{606A9940-C14C-4F36-A6CC-90143DCF7B1B}"/>
    <dgm:cxn modelId="{D4885C1F-34F1-447E-A97F-A3824350321E}" srcId="{3AE9DE1B-70C5-4B06-AD6C-4A4CFDAA25A3}" destId="{260B8CDA-98D9-4DE0-BCA7-6038C480497C}" srcOrd="1" destOrd="0" parTransId="{AF16D1C4-1502-444C-91FA-EE259250579D}" sibTransId="{D2D0BDE0-53DB-40B2-A5E6-8C2DF3894032}"/>
    <dgm:cxn modelId="{CFE41661-E9F5-4C21-B145-70BC81E97E00}" type="presOf" srcId="{83BAB462-6A3D-4F4B-ABFF-C4235BFCDA04}" destId="{4938CACE-2D8F-469C-A4C4-CD0602496573}" srcOrd="0" destOrd="0" presId="urn:microsoft.com/office/officeart/2005/8/layout/hProcess7"/>
    <dgm:cxn modelId="{E7C49546-7E48-469A-A4C8-80B03556EAA8}" type="presOf" srcId="{7280D237-E0A3-44BF-A7E4-244B432379B5}" destId="{AA56426B-C068-4B42-9B62-D844A77596B3}" srcOrd="0" destOrd="0" presId="urn:microsoft.com/office/officeart/2005/8/layout/hProcess7"/>
    <dgm:cxn modelId="{B4FE0C53-0C70-4256-AD96-85FBA375F3C8}" type="presOf" srcId="{DCC39136-2FF8-4342-8164-386D842CCE53}" destId="{AA89AE35-DDE1-4D49-A2B4-FCBC036CD5CE}" srcOrd="0" destOrd="0" presId="urn:microsoft.com/office/officeart/2005/8/layout/hProcess7"/>
    <dgm:cxn modelId="{7E824C84-0A7F-483F-96EC-FA9E1A9A1437}" type="presOf" srcId="{B04A502C-F32C-4202-A3D6-4D8BDE39FA41}" destId="{68E328B3-BCDC-4363-B444-8610E53B5665}" srcOrd="1" destOrd="0" presId="urn:microsoft.com/office/officeart/2005/8/layout/hProcess7"/>
    <dgm:cxn modelId="{74E8FE92-DC17-420F-B3D0-0A6F43A2F833}" srcId="{B04A502C-F32C-4202-A3D6-4D8BDE39FA41}" destId="{7280D237-E0A3-44BF-A7E4-244B432379B5}" srcOrd="0" destOrd="0" parTransId="{661F4F74-56E7-4044-A287-031C1F5203C1}" sibTransId="{FBC9018D-10C8-4A7F-A322-649A9B3B3CAC}"/>
    <dgm:cxn modelId="{64F85495-0800-466A-87F1-3687264D15BB}" srcId="{83BAB462-6A3D-4F4B-ABFF-C4235BFCDA04}" destId="{5427B71F-95D2-4953-B0BC-D71BA757C69A}" srcOrd="0" destOrd="0" parTransId="{98A2A64C-55DB-4D65-81E6-12B799701556}" sibTransId="{CB6F4B08-4E6D-4A28-A626-B8B7205522E3}"/>
    <dgm:cxn modelId="{A58A84A4-8607-43D3-B8B5-4D0CC55821E8}" srcId="{71505040-0293-4A69-92AC-77A0AB2F9A43}" destId="{DCC39136-2FF8-4342-8164-386D842CCE53}" srcOrd="0" destOrd="0" parTransId="{F37439DC-C265-419D-83C0-AD86334B3AD9}" sibTransId="{460CFFB7-379C-4BBA-AD5E-E8AA03D61C53}"/>
    <dgm:cxn modelId="{F018DBA8-4377-45C8-9401-A9997246C276}" type="presOf" srcId="{3AE9DE1B-70C5-4B06-AD6C-4A4CFDAA25A3}" destId="{1A581D07-304D-4204-A0DA-D369D865E518}" srcOrd="0" destOrd="0" presId="urn:microsoft.com/office/officeart/2005/8/layout/hProcess7"/>
    <dgm:cxn modelId="{2DCF6FA9-D241-440C-9EB6-DAE38C9A97AA}" type="presOf" srcId="{A6227CD7-5CCB-4B01-9DBB-172534FAB0D2}" destId="{8B8365EE-2178-4661-8C4C-473A6E19292F}" srcOrd="0" destOrd="0" presId="urn:microsoft.com/office/officeart/2005/8/layout/hProcess7"/>
    <dgm:cxn modelId="{684303AF-404F-4466-BCA7-6691FAA4C829}" type="presOf" srcId="{B04A502C-F32C-4202-A3D6-4D8BDE39FA41}" destId="{C6CB82E7-D2F8-4834-AAD4-CBC3C7423003}" srcOrd="0" destOrd="0" presId="urn:microsoft.com/office/officeart/2005/8/layout/hProcess7"/>
    <dgm:cxn modelId="{3F50C9B8-E975-424A-B556-D8C90A46FED7}" type="presOf" srcId="{83BAB462-6A3D-4F4B-ABFF-C4235BFCDA04}" destId="{BA59C07B-E41A-4DE7-A852-FC174D015051}" srcOrd="1" destOrd="0" presId="urn:microsoft.com/office/officeart/2005/8/layout/hProcess7"/>
    <dgm:cxn modelId="{A1D243CE-B8D8-46FB-8AEA-4CFBDE634DFD}" type="presOf" srcId="{71505040-0293-4A69-92AC-77A0AB2F9A43}" destId="{2E43D8AE-0078-4BAF-BD7E-1ACD2FAB2B47}" srcOrd="1" destOrd="0" presId="urn:microsoft.com/office/officeart/2005/8/layout/hProcess7"/>
    <dgm:cxn modelId="{6FF95FD1-FA39-4031-BFDC-4C96DFF99C16}" type="presOf" srcId="{5427B71F-95D2-4953-B0BC-D71BA757C69A}" destId="{D9601939-37F4-4E49-9BD9-C738BBEA6EE9}" srcOrd="0" destOrd="0" presId="urn:microsoft.com/office/officeart/2005/8/layout/hProcess7"/>
    <dgm:cxn modelId="{239713D8-DCAA-44A1-A6CF-FBDB59FB5E43}" type="presOf" srcId="{260B8CDA-98D9-4DE0-BCA7-6038C480497C}" destId="{73B4E210-12AB-475E-A85C-66AA62610EA3}" srcOrd="1" destOrd="0" presId="urn:microsoft.com/office/officeart/2005/8/layout/hProcess7"/>
    <dgm:cxn modelId="{81F280EC-110F-4B93-A32D-0C9F5974023F}" type="presOf" srcId="{260B8CDA-98D9-4DE0-BCA7-6038C480497C}" destId="{EC2A90F6-BFF7-48AB-B877-391CE8C22B34}" srcOrd="0" destOrd="0" presId="urn:microsoft.com/office/officeart/2005/8/layout/hProcess7"/>
    <dgm:cxn modelId="{CD888AEC-ED81-4576-BF49-0B6A1CCEE0F4}" type="presOf" srcId="{71505040-0293-4A69-92AC-77A0AB2F9A43}" destId="{2E40EFDB-89C2-40C9-80C4-ECF979F1D402}" srcOrd="0" destOrd="0" presId="urn:microsoft.com/office/officeart/2005/8/layout/hProcess7"/>
    <dgm:cxn modelId="{2FDE6EF0-236D-4DC6-836E-EC6604809C5E}" srcId="{3AE9DE1B-70C5-4B06-AD6C-4A4CFDAA25A3}" destId="{B04A502C-F32C-4202-A3D6-4D8BDE39FA41}" srcOrd="3" destOrd="0" parTransId="{30330C6F-4FEB-42C9-82B1-655D4E96A3CF}" sibTransId="{C4639F89-4FC6-4FAF-A7B4-14B26A9DCF09}"/>
    <dgm:cxn modelId="{70D0FFF2-AF89-4111-AA35-3F272A5EDD29}" srcId="{260B8CDA-98D9-4DE0-BCA7-6038C480497C}" destId="{A6227CD7-5CCB-4B01-9DBB-172534FAB0D2}" srcOrd="0" destOrd="0" parTransId="{BAA237A2-4914-4C94-A4B9-EA5DB7F051E5}" sibTransId="{0F77CC97-87BE-4EED-8B89-6929093B6B4F}"/>
    <dgm:cxn modelId="{350582F5-008F-4817-89C2-43CE7705BDCE}" srcId="{3AE9DE1B-70C5-4B06-AD6C-4A4CFDAA25A3}" destId="{71505040-0293-4A69-92AC-77A0AB2F9A43}" srcOrd="0" destOrd="0" parTransId="{7FBFD90E-CDA3-4627-9780-8A2AA1B2D5E7}" sibTransId="{E51BE78C-ED1D-4C99-BCC1-67BFAFD78DA2}"/>
    <dgm:cxn modelId="{EA238DBB-03BC-4A34-9B26-1EF96F0B197A}" type="presParOf" srcId="{1A581D07-304D-4204-A0DA-D369D865E518}" destId="{121D5D60-E637-454C-9F86-670C7F18A5EA}" srcOrd="0" destOrd="0" presId="urn:microsoft.com/office/officeart/2005/8/layout/hProcess7"/>
    <dgm:cxn modelId="{E4DFE6CF-850A-43AF-B2D2-951B78F4F94B}" type="presParOf" srcId="{121D5D60-E637-454C-9F86-670C7F18A5EA}" destId="{2E40EFDB-89C2-40C9-80C4-ECF979F1D402}" srcOrd="0" destOrd="0" presId="urn:microsoft.com/office/officeart/2005/8/layout/hProcess7"/>
    <dgm:cxn modelId="{475793F0-9854-4437-B4C2-A65D276C17CD}" type="presParOf" srcId="{121D5D60-E637-454C-9F86-670C7F18A5EA}" destId="{2E43D8AE-0078-4BAF-BD7E-1ACD2FAB2B47}" srcOrd="1" destOrd="0" presId="urn:microsoft.com/office/officeart/2005/8/layout/hProcess7"/>
    <dgm:cxn modelId="{9C9B6225-F749-4997-B8C7-E19D38468830}" type="presParOf" srcId="{121D5D60-E637-454C-9F86-670C7F18A5EA}" destId="{AA89AE35-DDE1-4D49-A2B4-FCBC036CD5CE}" srcOrd="2" destOrd="0" presId="urn:microsoft.com/office/officeart/2005/8/layout/hProcess7"/>
    <dgm:cxn modelId="{3CC86AF1-F769-4BFD-8B30-5BDF374E3547}" type="presParOf" srcId="{1A581D07-304D-4204-A0DA-D369D865E518}" destId="{358FC7E5-142D-44BC-8286-492572E07243}" srcOrd="1" destOrd="0" presId="urn:microsoft.com/office/officeart/2005/8/layout/hProcess7"/>
    <dgm:cxn modelId="{88D8FB89-0F95-4830-999C-BDA28D148021}" type="presParOf" srcId="{1A581D07-304D-4204-A0DA-D369D865E518}" destId="{349253E5-564D-44F8-BB99-EED18BFC06E4}" srcOrd="2" destOrd="0" presId="urn:microsoft.com/office/officeart/2005/8/layout/hProcess7"/>
    <dgm:cxn modelId="{643FB3D8-44BC-4757-A540-8B5484C9B025}" type="presParOf" srcId="{349253E5-564D-44F8-BB99-EED18BFC06E4}" destId="{3ABCC614-5D39-4284-8F58-A9B12A57BE45}" srcOrd="0" destOrd="0" presId="urn:microsoft.com/office/officeart/2005/8/layout/hProcess7"/>
    <dgm:cxn modelId="{BCC22ECD-0391-45E5-ACF2-32FE48470E4F}" type="presParOf" srcId="{349253E5-564D-44F8-BB99-EED18BFC06E4}" destId="{48D7C322-F205-49E4-958E-D6F1971B66C9}" srcOrd="1" destOrd="0" presId="urn:microsoft.com/office/officeart/2005/8/layout/hProcess7"/>
    <dgm:cxn modelId="{63F17B87-E311-49CA-8AE3-8644B05B6580}" type="presParOf" srcId="{349253E5-564D-44F8-BB99-EED18BFC06E4}" destId="{B843FD00-6947-4817-B7B3-13D185D623BE}" srcOrd="2" destOrd="0" presId="urn:microsoft.com/office/officeart/2005/8/layout/hProcess7"/>
    <dgm:cxn modelId="{67B40290-7943-4F16-9768-DD44B34E101F}" type="presParOf" srcId="{1A581D07-304D-4204-A0DA-D369D865E518}" destId="{54DABC32-56A6-4632-BFA0-279C15C973F7}" srcOrd="3" destOrd="0" presId="urn:microsoft.com/office/officeart/2005/8/layout/hProcess7"/>
    <dgm:cxn modelId="{F5F166CB-A3BE-4040-AABF-E98F3EDF4B30}" type="presParOf" srcId="{1A581D07-304D-4204-A0DA-D369D865E518}" destId="{12E6D9DD-64E7-47B7-9485-0D74DF1CF07D}" srcOrd="4" destOrd="0" presId="urn:microsoft.com/office/officeart/2005/8/layout/hProcess7"/>
    <dgm:cxn modelId="{7B2FC619-F01E-4CA4-B925-D06AD0CC98CD}" type="presParOf" srcId="{12E6D9DD-64E7-47B7-9485-0D74DF1CF07D}" destId="{EC2A90F6-BFF7-48AB-B877-391CE8C22B34}" srcOrd="0" destOrd="0" presId="urn:microsoft.com/office/officeart/2005/8/layout/hProcess7"/>
    <dgm:cxn modelId="{AA82D78A-3299-4832-89AD-6A15599B420C}" type="presParOf" srcId="{12E6D9DD-64E7-47B7-9485-0D74DF1CF07D}" destId="{73B4E210-12AB-475E-A85C-66AA62610EA3}" srcOrd="1" destOrd="0" presId="urn:microsoft.com/office/officeart/2005/8/layout/hProcess7"/>
    <dgm:cxn modelId="{E8F49B63-338A-410C-B915-247622A1BC21}" type="presParOf" srcId="{12E6D9DD-64E7-47B7-9485-0D74DF1CF07D}" destId="{8B8365EE-2178-4661-8C4C-473A6E19292F}" srcOrd="2" destOrd="0" presId="urn:microsoft.com/office/officeart/2005/8/layout/hProcess7"/>
    <dgm:cxn modelId="{D62A2913-C248-4AA0-8F65-ED33DCAA3611}" type="presParOf" srcId="{1A581D07-304D-4204-A0DA-D369D865E518}" destId="{9F874D30-6BB0-458E-98B4-FD32D72B868E}" srcOrd="5" destOrd="0" presId="urn:microsoft.com/office/officeart/2005/8/layout/hProcess7"/>
    <dgm:cxn modelId="{A655D6EC-E889-4948-92F3-C2A17CA1E954}" type="presParOf" srcId="{1A581D07-304D-4204-A0DA-D369D865E518}" destId="{E23A9553-5ED0-42F0-AA49-0BAC1AFA5E39}" srcOrd="6" destOrd="0" presId="urn:microsoft.com/office/officeart/2005/8/layout/hProcess7"/>
    <dgm:cxn modelId="{8071B04A-2388-47BB-B00E-C9B2BCA17F69}" type="presParOf" srcId="{E23A9553-5ED0-42F0-AA49-0BAC1AFA5E39}" destId="{B2CCC59A-0091-40B5-8AC9-682FEE27C99C}" srcOrd="0" destOrd="0" presId="urn:microsoft.com/office/officeart/2005/8/layout/hProcess7"/>
    <dgm:cxn modelId="{A7148109-CDBB-44C0-8F40-18309E0978F9}" type="presParOf" srcId="{E23A9553-5ED0-42F0-AA49-0BAC1AFA5E39}" destId="{821B0F21-A0A6-41FB-A078-60DF96B2821A}" srcOrd="1" destOrd="0" presId="urn:microsoft.com/office/officeart/2005/8/layout/hProcess7"/>
    <dgm:cxn modelId="{4A7F28B8-C88B-41F8-93E6-4B75F7DE697B}" type="presParOf" srcId="{E23A9553-5ED0-42F0-AA49-0BAC1AFA5E39}" destId="{4FF516CD-1128-4F7B-B234-B0B0EB184EBA}" srcOrd="2" destOrd="0" presId="urn:microsoft.com/office/officeart/2005/8/layout/hProcess7"/>
    <dgm:cxn modelId="{04402026-E937-48D2-8F0A-40C571BD0C61}" type="presParOf" srcId="{1A581D07-304D-4204-A0DA-D369D865E518}" destId="{AF2DAC1D-418C-4C91-B4E5-842EB9306E2F}" srcOrd="7" destOrd="0" presId="urn:microsoft.com/office/officeart/2005/8/layout/hProcess7"/>
    <dgm:cxn modelId="{464EE872-56F9-4598-9DD8-09C23F2ADB74}" type="presParOf" srcId="{1A581D07-304D-4204-A0DA-D369D865E518}" destId="{5651D5F2-EBDB-4D80-B752-351B18933408}" srcOrd="8" destOrd="0" presId="urn:microsoft.com/office/officeart/2005/8/layout/hProcess7"/>
    <dgm:cxn modelId="{05FD6E7D-6151-435F-A5C1-54690F5BF2C5}" type="presParOf" srcId="{5651D5F2-EBDB-4D80-B752-351B18933408}" destId="{4938CACE-2D8F-469C-A4C4-CD0602496573}" srcOrd="0" destOrd="0" presId="urn:microsoft.com/office/officeart/2005/8/layout/hProcess7"/>
    <dgm:cxn modelId="{D5A9222A-B53A-41E1-8228-9CB1189DF968}" type="presParOf" srcId="{5651D5F2-EBDB-4D80-B752-351B18933408}" destId="{BA59C07B-E41A-4DE7-A852-FC174D015051}" srcOrd="1" destOrd="0" presId="urn:microsoft.com/office/officeart/2005/8/layout/hProcess7"/>
    <dgm:cxn modelId="{45F59A02-7030-49DC-8A7D-77C64368F3F8}" type="presParOf" srcId="{5651D5F2-EBDB-4D80-B752-351B18933408}" destId="{D9601939-37F4-4E49-9BD9-C738BBEA6EE9}" srcOrd="2" destOrd="0" presId="urn:microsoft.com/office/officeart/2005/8/layout/hProcess7"/>
    <dgm:cxn modelId="{D3275D38-E3D7-407F-825D-E25581DB9484}" type="presParOf" srcId="{1A581D07-304D-4204-A0DA-D369D865E518}" destId="{B645F941-EEC8-4810-B96D-C7C677DD2A43}" srcOrd="9" destOrd="0" presId="urn:microsoft.com/office/officeart/2005/8/layout/hProcess7"/>
    <dgm:cxn modelId="{60334A6F-51EB-47AE-8E7A-8DB7294DB2E9}" type="presParOf" srcId="{1A581D07-304D-4204-A0DA-D369D865E518}" destId="{1D236A39-AB39-40E7-950F-44DD01FB6134}" srcOrd="10" destOrd="0" presId="urn:microsoft.com/office/officeart/2005/8/layout/hProcess7"/>
    <dgm:cxn modelId="{65E2DA75-8F45-4FCE-9DBF-34D3AA87DAD3}" type="presParOf" srcId="{1D236A39-AB39-40E7-950F-44DD01FB6134}" destId="{D536128A-D392-46BF-8E4E-399E43C26273}" srcOrd="0" destOrd="0" presId="urn:microsoft.com/office/officeart/2005/8/layout/hProcess7"/>
    <dgm:cxn modelId="{5568A69D-7F4D-472D-A207-B7FCB059C86C}" type="presParOf" srcId="{1D236A39-AB39-40E7-950F-44DD01FB6134}" destId="{AE3162AC-D17B-46AF-A323-B569954F4D59}" srcOrd="1" destOrd="0" presId="urn:microsoft.com/office/officeart/2005/8/layout/hProcess7"/>
    <dgm:cxn modelId="{EA853270-377D-4F6E-9644-90C818BAEAF2}" type="presParOf" srcId="{1D236A39-AB39-40E7-950F-44DD01FB6134}" destId="{B00B3692-1C96-492E-96ED-FDA2D391C2B1}" srcOrd="2" destOrd="0" presId="urn:microsoft.com/office/officeart/2005/8/layout/hProcess7"/>
    <dgm:cxn modelId="{4B63C9D7-3720-4136-8BE6-73309A5324E1}" type="presParOf" srcId="{1A581D07-304D-4204-A0DA-D369D865E518}" destId="{8381F991-48C6-46D6-9DC2-6EB62B50DEAB}" srcOrd="11" destOrd="0" presId="urn:microsoft.com/office/officeart/2005/8/layout/hProcess7"/>
    <dgm:cxn modelId="{ECC8911F-46B9-4736-9694-33E2BCC988D3}" type="presParOf" srcId="{1A581D07-304D-4204-A0DA-D369D865E518}" destId="{FF3CB229-1C5E-4236-B768-029333D87D7E}" srcOrd="12" destOrd="0" presId="urn:microsoft.com/office/officeart/2005/8/layout/hProcess7"/>
    <dgm:cxn modelId="{C7BECD50-E84E-42C1-984B-4863689B620E}" type="presParOf" srcId="{FF3CB229-1C5E-4236-B768-029333D87D7E}" destId="{C6CB82E7-D2F8-4834-AAD4-CBC3C7423003}" srcOrd="0" destOrd="0" presId="urn:microsoft.com/office/officeart/2005/8/layout/hProcess7"/>
    <dgm:cxn modelId="{E8F1AB6F-B606-45B2-9079-A32DD29C7AA7}" type="presParOf" srcId="{FF3CB229-1C5E-4236-B768-029333D87D7E}" destId="{68E328B3-BCDC-4363-B444-8610E53B5665}" srcOrd="1" destOrd="0" presId="urn:microsoft.com/office/officeart/2005/8/layout/hProcess7"/>
    <dgm:cxn modelId="{1500730E-3924-4F2D-BA60-5062EEF2DAD9}" type="presParOf" srcId="{FF3CB229-1C5E-4236-B768-029333D87D7E}" destId="{AA56426B-C068-4B42-9B62-D844A77596B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E919D3-6D8B-4141-B87E-EF575DFAF56A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B682B820-27A3-450A-86D7-76318ED154A7}">
      <dgm:prSet phldrT="[Tekst]"/>
      <dgm:spPr/>
      <dgm:t>
        <a:bodyPr/>
        <a:lstStyle/>
        <a:p>
          <a:r>
            <a:rPr lang="hr-HR" dirty="0">
              <a:solidFill>
                <a:srgbClr val="C00000"/>
              </a:solidFill>
            </a:rPr>
            <a:t>Sadržaj</a:t>
          </a:r>
        </a:p>
      </dgm:t>
    </dgm:pt>
    <dgm:pt modelId="{CD472B9D-C238-4410-827E-3602E9F8F83A}" type="parTrans" cxnId="{BAF56739-B1EF-4D4A-9410-D6F41D6AF8D9}">
      <dgm:prSet/>
      <dgm:spPr/>
      <dgm:t>
        <a:bodyPr/>
        <a:lstStyle/>
        <a:p>
          <a:endParaRPr lang="hr-HR"/>
        </a:p>
      </dgm:t>
    </dgm:pt>
    <dgm:pt modelId="{38C1C1A8-EE9F-4DC1-90FA-B8B4E9A9A3B4}" type="sibTrans" cxnId="{BAF56739-B1EF-4D4A-9410-D6F41D6AF8D9}">
      <dgm:prSet/>
      <dgm:spPr/>
      <dgm:t>
        <a:bodyPr/>
        <a:lstStyle/>
        <a:p>
          <a:endParaRPr lang="hr-HR"/>
        </a:p>
      </dgm:t>
    </dgm:pt>
    <dgm:pt modelId="{BDB06583-F812-49E0-B16C-11AFFE7A02AA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Uvjeravanje primatelja u izvrsnost kompetencija kandidata isticanjem znanja i vještina kandidata i naglašavanjem interesa za obavljanje prakse. </a:t>
          </a:r>
        </a:p>
      </dgm:t>
    </dgm:pt>
    <dgm:pt modelId="{8EF18117-E1A8-4B78-A34F-2FDE5ED44AFA}" type="parTrans" cxnId="{A5B5D291-1D11-483A-ADE1-9132680500EF}">
      <dgm:prSet/>
      <dgm:spPr/>
      <dgm:t>
        <a:bodyPr/>
        <a:lstStyle/>
        <a:p>
          <a:endParaRPr lang="hr-HR"/>
        </a:p>
      </dgm:t>
    </dgm:pt>
    <dgm:pt modelId="{26FE98B4-5A30-4EC6-B119-085960130A00}" type="sibTrans" cxnId="{A5B5D291-1D11-483A-ADE1-9132680500EF}">
      <dgm:prSet/>
      <dgm:spPr/>
      <dgm:t>
        <a:bodyPr/>
        <a:lstStyle/>
        <a:p>
          <a:endParaRPr lang="hr-HR"/>
        </a:p>
      </dgm:t>
    </dgm:pt>
    <dgm:pt modelId="{EF58ED83-4347-4DBA-BD77-600481F448C4}">
      <dgm:prSet phldrT="[Tekst]"/>
      <dgm:spPr/>
      <dgm:t>
        <a:bodyPr/>
        <a:lstStyle/>
        <a:p>
          <a:r>
            <a:rPr lang="hr-HR" b="0" dirty="0">
              <a:solidFill>
                <a:srgbClr val="C00000"/>
              </a:solidFill>
            </a:rPr>
            <a:t>Struktura i povezanost teksta</a:t>
          </a:r>
        </a:p>
      </dgm:t>
    </dgm:pt>
    <dgm:pt modelId="{3C092355-0E44-458D-8173-E11BEF96A6B5}" type="parTrans" cxnId="{5FF40641-76B0-426C-BEF0-1C3C32F43789}">
      <dgm:prSet/>
      <dgm:spPr/>
      <dgm:t>
        <a:bodyPr/>
        <a:lstStyle/>
        <a:p>
          <a:endParaRPr lang="hr-HR"/>
        </a:p>
      </dgm:t>
    </dgm:pt>
    <dgm:pt modelId="{89E465E8-79D4-4231-821B-2B06E0B276F0}" type="sibTrans" cxnId="{5FF40641-76B0-426C-BEF0-1C3C32F43789}">
      <dgm:prSet/>
      <dgm:spPr/>
      <dgm:t>
        <a:bodyPr/>
        <a:lstStyle/>
        <a:p>
          <a:endParaRPr lang="hr-HR"/>
        </a:p>
      </dgm:t>
    </dgm:pt>
    <dgm:pt modelId="{7BC3265E-6780-41E1-9165-6D46EFC81514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Raspored i smislena povezanost sadržaja među cjelinama (uvodni dio, središnji dio i zaključni dio pisma).</a:t>
          </a:r>
        </a:p>
      </dgm:t>
    </dgm:pt>
    <dgm:pt modelId="{B3A30114-ED2F-4ACC-B608-0991A5555A7A}" type="parTrans" cxnId="{F32D1B25-F35C-49E2-B23B-581D58993F92}">
      <dgm:prSet/>
      <dgm:spPr/>
      <dgm:t>
        <a:bodyPr/>
        <a:lstStyle/>
        <a:p>
          <a:endParaRPr lang="hr-HR"/>
        </a:p>
      </dgm:t>
    </dgm:pt>
    <dgm:pt modelId="{AFBF2D47-2FD5-4CD5-8953-40A764734EB5}" type="sibTrans" cxnId="{F32D1B25-F35C-49E2-B23B-581D58993F92}">
      <dgm:prSet/>
      <dgm:spPr/>
      <dgm:t>
        <a:bodyPr/>
        <a:lstStyle/>
        <a:p>
          <a:endParaRPr lang="hr-HR"/>
        </a:p>
      </dgm:t>
    </dgm:pt>
    <dgm:pt modelId="{B0D475CB-DDEC-4607-9AF2-28E6B90A8AB3}">
      <dgm:prSet phldrT="[Tekst]"/>
      <dgm:spPr/>
      <dgm:t>
        <a:bodyPr/>
        <a:lstStyle/>
        <a:p>
          <a:r>
            <a:rPr lang="hr-HR" dirty="0">
              <a:solidFill>
                <a:srgbClr val="C00000"/>
              </a:solidFill>
            </a:rPr>
            <a:t>Rječnik i stil</a:t>
          </a:r>
        </a:p>
      </dgm:t>
    </dgm:pt>
    <dgm:pt modelId="{EBD48A54-46C3-4E1B-B74B-12856E08E1C5}" type="parTrans" cxnId="{6611F58C-79DF-492C-9879-5AEC158CFE3E}">
      <dgm:prSet/>
      <dgm:spPr/>
      <dgm:t>
        <a:bodyPr/>
        <a:lstStyle/>
        <a:p>
          <a:endParaRPr lang="hr-HR"/>
        </a:p>
      </dgm:t>
    </dgm:pt>
    <dgm:pt modelId="{EC11D1C0-FB58-43FE-B94E-7FBB3FCEF19C}" type="sibTrans" cxnId="{6611F58C-79DF-492C-9879-5AEC158CFE3E}">
      <dgm:prSet/>
      <dgm:spPr/>
      <dgm:t>
        <a:bodyPr/>
        <a:lstStyle/>
        <a:p>
          <a:endParaRPr lang="hr-HR"/>
        </a:p>
      </dgm:t>
    </dgm:pt>
    <dgm:pt modelId="{C531BCFA-080B-41DE-AC2D-70D286F89CC5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Prikladan jezik i stil, cjelovite i jasne rečenice.</a:t>
          </a:r>
        </a:p>
      </dgm:t>
    </dgm:pt>
    <dgm:pt modelId="{506C14D2-647F-40AE-9032-F384602158A9}" type="parTrans" cxnId="{A80FBF39-0C30-4674-B80A-538BCB4202B6}">
      <dgm:prSet/>
      <dgm:spPr/>
      <dgm:t>
        <a:bodyPr/>
        <a:lstStyle/>
        <a:p>
          <a:endParaRPr lang="hr-HR"/>
        </a:p>
      </dgm:t>
    </dgm:pt>
    <dgm:pt modelId="{17AAB389-AD72-461D-9B62-4921BA3BDD4F}" type="sibTrans" cxnId="{A80FBF39-0C30-4674-B80A-538BCB4202B6}">
      <dgm:prSet/>
      <dgm:spPr/>
      <dgm:t>
        <a:bodyPr/>
        <a:lstStyle/>
        <a:p>
          <a:endParaRPr lang="hr-HR"/>
        </a:p>
      </dgm:t>
    </dgm:pt>
    <dgm:pt modelId="{193B6A23-C8F0-4CA6-8F7C-6145F8406E9E}">
      <dgm:prSet phldrT="[Tekst]"/>
      <dgm:spPr/>
      <dgm:t>
        <a:bodyPr/>
        <a:lstStyle/>
        <a:p>
          <a:r>
            <a:rPr lang="hr-HR" dirty="0">
              <a:solidFill>
                <a:srgbClr val="C00000"/>
              </a:solidFill>
            </a:rPr>
            <a:t>Pravopisna i jezična točnost</a:t>
          </a:r>
        </a:p>
      </dgm:t>
    </dgm:pt>
    <dgm:pt modelId="{EC159FE8-C73C-4510-BCAC-6CC34E40A711}" type="parTrans" cxnId="{129D8E8B-47E9-4F97-B576-D87C2AF78534}">
      <dgm:prSet/>
      <dgm:spPr/>
      <dgm:t>
        <a:bodyPr/>
        <a:lstStyle/>
        <a:p>
          <a:endParaRPr lang="hr-HR"/>
        </a:p>
      </dgm:t>
    </dgm:pt>
    <dgm:pt modelId="{45BF3477-C9A7-4962-9532-6FD0A9860D8B}" type="sibTrans" cxnId="{129D8E8B-47E9-4F97-B576-D87C2AF78534}">
      <dgm:prSet/>
      <dgm:spPr/>
      <dgm:t>
        <a:bodyPr/>
        <a:lstStyle/>
        <a:p>
          <a:endParaRPr lang="hr-HR"/>
        </a:p>
      </dgm:t>
    </dgm:pt>
    <dgm:pt modelId="{F8F58D1E-80E0-4344-ABA6-D9F09DE231E0}">
      <dgm:prSet phldrT="[Tekst]"/>
      <dgm:spPr/>
      <dgm:t>
        <a:bodyPr/>
        <a:lstStyle/>
        <a:p>
          <a:r>
            <a:rPr lang="hr-HR" b="0" dirty="0"/>
            <a:t>Točnost pravopisnih i jezičnih pravila hrvatskog standardnog jezika</a:t>
          </a:r>
        </a:p>
      </dgm:t>
    </dgm:pt>
    <dgm:pt modelId="{B5BA5ED4-2D89-4CA7-9B3A-4025688A416A}" type="parTrans" cxnId="{2124E9A0-171F-4DE8-AABE-8A5BC7345D14}">
      <dgm:prSet/>
      <dgm:spPr/>
      <dgm:t>
        <a:bodyPr/>
        <a:lstStyle/>
        <a:p>
          <a:endParaRPr lang="hr-HR"/>
        </a:p>
      </dgm:t>
    </dgm:pt>
    <dgm:pt modelId="{4A7B6F30-D817-4710-9E3A-F9B2A93C875A}" type="sibTrans" cxnId="{2124E9A0-171F-4DE8-AABE-8A5BC7345D14}">
      <dgm:prSet/>
      <dgm:spPr/>
      <dgm:t>
        <a:bodyPr/>
        <a:lstStyle/>
        <a:p>
          <a:endParaRPr lang="hr-HR"/>
        </a:p>
      </dgm:t>
    </dgm:pt>
    <dgm:pt modelId="{60E7E65C-B3CD-4718-8FA3-5CEF09068AB0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Isticanje načina na koji bi praksa unaprijedila njegova znanja i vještine i doprinijela daljnjem razvoju. </a:t>
          </a:r>
        </a:p>
      </dgm:t>
    </dgm:pt>
    <dgm:pt modelId="{F10E95C7-8E51-4E3D-B0DB-DBABC196E5A8}" type="parTrans" cxnId="{101AE369-E01B-4A50-AA90-E7560DC22022}">
      <dgm:prSet/>
      <dgm:spPr/>
      <dgm:t>
        <a:bodyPr/>
        <a:lstStyle/>
        <a:p>
          <a:endParaRPr lang="hr-HR"/>
        </a:p>
      </dgm:t>
    </dgm:pt>
    <dgm:pt modelId="{4604D167-375A-4EA2-A4AC-BF13F08C4598}" type="sibTrans" cxnId="{101AE369-E01B-4A50-AA90-E7560DC22022}">
      <dgm:prSet/>
      <dgm:spPr/>
      <dgm:t>
        <a:bodyPr/>
        <a:lstStyle/>
        <a:p>
          <a:endParaRPr lang="hr-HR"/>
        </a:p>
      </dgm:t>
    </dgm:pt>
    <dgm:pt modelId="{44F704A8-BBCF-4B3D-BCFB-5592DE969268}">
      <dgm:prSet/>
      <dgm:spPr/>
      <dgm:t>
        <a:bodyPr/>
        <a:lstStyle/>
        <a:p>
          <a:r>
            <a:rPr lang="hr-HR"/>
            <a:t>Potpunost informacija i količina suvišnih ili nevažnih podataka.</a:t>
          </a:r>
        </a:p>
      </dgm:t>
    </dgm:pt>
    <dgm:pt modelId="{02328626-A003-401C-9118-816E87992707}" type="parTrans" cxnId="{9836EE3E-ABBE-47DB-8DCE-48C2CD8B714C}">
      <dgm:prSet/>
      <dgm:spPr/>
      <dgm:t>
        <a:bodyPr/>
        <a:lstStyle/>
        <a:p>
          <a:endParaRPr lang="hr-HR"/>
        </a:p>
      </dgm:t>
    </dgm:pt>
    <dgm:pt modelId="{DD2B9670-77F7-4FA3-98C8-D7642E94BBA9}" type="sibTrans" cxnId="{9836EE3E-ABBE-47DB-8DCE-48C2CD8B714C}">
      <dgm:prSet/>
      <dgm:spPr/>
      <dgm:t>
        <a:bodyPr/>
        <a:lstStyle/>
        <a:p>
          <a:endParaRPr lang="hr-HR"/>
        </a:p>
      </dgm:t>
    </dgm:pt>
    <dgm:pt modelId="{36EA5095-C199-474B-BABF-A20527F9354D}">
      <dgm:prSet/>
      <dgm:spPr/>
      <dgm:t>
        <a:bodyPr/>
        <a:lstStyle/>
        <a:p>
          <a:r>
            <a:rPr lang="hr-HR" b="0" dirty="0"/>
            <a:t>Iznošenje podataka logičkim redom (kronološki, uzročno-posljedično).</a:t>
          </a:r>
        </a:p>
      </dgm:t>
    </dgm:pt>
    <dgm:pt modelId="{63CD7C84-4CF3-4D98-BD86-1B2480CA00D8}" type="parTrans" cxnId="{49B0953B-0E7C-4C05-BC6D-C5ACCCAB95E5}">
      <dgm:prSet/>
      <dgm:spPr/>
      <dgm:t>
        <a:bodyPr/>
        <a:lstStyle/>
        <a:p>
          <a:endParaRPr lang="hr-HR"/>
        </a:p>
      </dgm:t>
    </dgm:pt>
    <dgm:pt modelId="{719D7BAB-4432-4172-A00F-C68DD2859929}" type="sibTrans" cxnId="{49B0953B-0E7C-4C05-BC6D-C5ACCCAB95E5}">
      <dgm:prSet/>
      <dgm:spPr/>
      <dgm:t>
        <a:bodyPr/>
        <a:lstStyle/>
        <a:p>
          <a:endParaRPr lang="hr-HR"/>
        </a:p>
      </dgm:t>
    </dgm:pt>
    <dgm:pt modelId="{5996F94F-6ADE-41A7-A654-85EADD4BE9A3}">
      <dgm:prSet/>
      <dgm:spPr/>
      <dgm:t>
        <a:bodyPr/>
        <a:lstStyle/>
        <a:p>
          <a:r>
            <a:rPr lang="hr-HR" dirty="0"/>
            <a:t>Odnos objektivnog (školovanje, kompetencije, iskustvo) i subjektivnog (podaci koji uvjeravaju u opravdanost odabira učenika) u sadržaju.</a:t>
          </a:r>
        </a:p>
      </dgm:t>
    </dgm:pt>
    <dgm:pt modelId="{C7391C16-84D0-4ECE-B178-DE0991D7D4C2}" type="parTrans" cxnId="{3F97EA76-71DF-4FA7-84D8-4EEC943A15C3}">
      <dgm:prSet/>
      <dgm:spPr/>
      <dgm:t>
        <a:bodyPr/>
        <a:lstStyle/>
        <a:p>
          <a:endParaRPr lang="hr-HR"/>
        </a:p>
      </dgm:t>
    </dgm:pt>
    <dgm:pt modelId="{09FD8FF3-AAF1-432E-B995-8D9E0891DE4C}" type="sibTrans" cxnId="{3F97EA76-71DF-4FA7-84D8-4EEC943A15C3}">
      <dgm:prSet/>
      <dgm:spPr/>
      <dgm:t>
        <a:bodyPr/>
        <a:lstStyle/>
        <a:p>
          <a:endParaRPr lang="hr-HR"/>
        </a:p>
      </dgm:t>
    </dgm:pt>
    <dgm:pt modelId="{719F685C-EC2C-438B-9865-B899428F0103}" type="pres">
      <dgm:prSet presAssocID="{B4E919D3-6D8B-4141-B87E-EF575DFAF56A}" presName="theList" presStyleCnt="0">
        <dgm:presLayoutVars>
          <dgm:dir/>
          <dgm:animLvl val="lvl"/>
          <dgm:resizeHandles val="exact"/>
        </dgm:presLayoutVars>
      </dgm:prSet>
      <dgm:spPr/>
    </dgm:pt>
    <dgm:pt modelId="{ACED611F-48C7-4BD9-A351-735B5CCC1524}" type="pres">
      <dgm:prSet presAssocID="{B682B820-27A3-450A-86D7-76318ED154A7}" presName="compNode" presStyleCnt="0"/>
      <dgm:spPr/>
    </dgm:pt>
    <dgm:pt modelId="{48EC1F2C-CE02-4632-8207-DEED8359FD3A}" type="pres">
      <dgm:prSet presAssocID="{B682B820-27A3-450A-86D7-76318ED154A7}" presName="aNode" presStyleLbl="bgShp" presStyleIdx="0" presStyleCnt="4"/>
      <dgm:spPr/>
    </dgm:pt>
    <dgm:pt modelId="{A21F0C7E-4F3E-4AC2-BCD4-12CF0BF057BA}" type="pres">
      <dgm:prSet presAssocID="{B682B820-27A3-450A-86D7-76318ED154A7}" presName="textNode" presStyleLbl="bgShp" presStyleIdx="0" presStyleCnt="4"/>
      <dgm:spPr/>
    </dgm:pt>
    <dgm:pt modelId="{491D942E-B772-4BF2-AB81-E1F16C670912}" type="pres">
      <dgm:prSet presAssocID="{B682B820-27A3-450A-86D7-76318ED154A7}" presName="compChildNode" presStyleCnt="0"/>
      <dgm:spPr/>
    </dgm:pt>
    <dgm:pt modelId="{ACEF4EBD-8635-46DE-BA29-13E40C009CC0}" type="pres">
      <dgm:prSet presAssocID="{B682B820-27A3-450A-86D7-76318ED154A7}" presName="theInnerList" presStyleCnt="0"/>
      <dgm:spPr/>
    </dgm:pt>
    <dgm:pt modelId="{B7957CE3-DE50-4C21-82F4-2D7C67FD32BF}" type="pres">
      <dgm:prSet presAssocID="{BDB06583-F812-49E0-B16C-11AFFE7A02AA}" presName="childNode" presStyleLbl="node1" presStyleIdx="0" presStyleCnt="8">
        <dgm:presLayoutVars>
          <dgm:bulletEnabled val="1"/>
        </dgm:presLayoutVars>
      </dgm:prSet>
      <dgm:spPr/>
    </dgm:pt>
    <dgm:pt modelId="{1E92E5DF-4FB3-4137-A5FE-1B56BE2414A4}" type="pres">
      <dgm:prSet presAssocID="{BDB06583-F812-49E0-B16C-11AFFE7A02AA}" presName="aSpace2" presStyleCnt="0"/>
      <dgm:spPr/>
    </dgm:pt>
    <dgm:pt modelId="{B2E78569-E854-4529-B967-9685AF16388D}" type="pres">
      <dgm:prSet presAssocID="{60E7E65C-B3CD-4718-8FA3-5CEF09068AB0}" presName="childNode" presStyleLbl="node1" presStyleIdx="1" presStyleCnt="8">
        <dgm:presLayoutVars>
          <dgm:bulletEnabled val="1"/>
        </dgm:presLayoutVars>
      </dgm:prSet>
      <dgm:spPr/>
    </dgm:pt>
    <dgm:pt modelId="{2898DC82-A722-49F7-8A24-87E18BB3CEA1}" type="pres">
      <dgm:prSet presAssocID="{60E7E65C-B3CD-4718-8FA3-5CEF09068AB0}" presName="aSpace2" presStyleCnt="0"/>
      <dgm:spPr/>
    </dgm:pt>
    <dgm:pt modelId="{44CAE735-779E-4EA2-869D-5153FE6F722C}" type="pres">
      <dgm:prSet presAssocID="{44F704A8-BBCF-4B3D-BCFB-5592DE969268}" presName="childNode" presStyleLbl="node1" presStyleIdx="2" presStyleCnt="8">
        <dgm:presLayoutVars>
          <dgm:bulletEnabled val="1"/>
        </dgm:presLayoutVars>
      </dgm:prSet>
      <dgm:spPr/>
    </dgm:pt>
    <dgm:pt modelId="{C6979DD9-C92E-4993-9D10-EFA13BDEB22D}" type="pres">
      <dgm:prSet presAssocID="{B682B820-27A3-450A-86D7-76318ED154A7}" presName="aSpace" presStyleCnt="0"/>
      <dgm:spPr/>
    </dgm:pt>
    <dgm:pt modelId="{032F095B-6358-47EF-816A-65A220015563}" type="pres">
      <dgm:prSet presAssocID="{EF58ED83-4347-4DBA-BD77-600481F448C4}" presName="compNode" presStyleCnt="0"/>
      <dgm:spPr/>
    </dgm:pt>
    <dgm:pt modelId="{F8D8CF38-EBC1-4A3C-BAF0-D278BB44E1EE}" type="pres">
      <dgm:prSet presAssocID="{EF58ED83-4347-4DBA-BD77-600481F448C4}" presName="aNode" presStyleLbl="bgShp" presStyleIdx="1" presStyleCnt="4"/>
      <dgm:spPr/>
    </dgm:pt>
    <dgm:pt modelId="{A1E81B8D-54EF-4F49-A11B-986C7A8C00D1}" type="pres">
      <dgm:prSet presAssocID="{EF58ED83-4347-4DBA-BD77-600481F448C4}" presName="textNode" presStyleLbl="bgShp" presStyleIdx="1" presStyleCnt="4"/>
      <dgm:spPr/>
    </dgm:pt>
    <dgm:pt modelId="{8D71A4F9-85C4-43E6-8143-D281E9D4E411}" type="pres">
      <dgm:prSet presAssocID="{EF58ED83-4347-4DBA-BD77-600481F448C4}" presName="compChildNode" presStyleCnt="0"/>
      <dgm:spPr/>
    </dgm:pt>
    <dgm:pt modelId="{D669E4AC-296D-49F6-8C98-EF6692DD9212}" type="pres">
      <dgm:prSet presAssocID="{EF58ED83-4347-4DBA-BD77-600481F448C4}" presName="theInnerList" presStyleCnt="0"/>
      <dgm:spPr/>
    </dgm:pt>
    <dgm:pt modelId="{CE4CB2F8-0E13-47DE-A37C-0540A4D7546E}" type="pres">
      <dgm:prSet presAssocID="{7BC3265E-6780-41E1-9165-6D46EFC81514}" presName="childNode" presStyleLbl="node1" presStyleIdx="3" presStyleCnt="8">
        <dgm:presLayoutVars>
          <dgm:bulletEnabled val="1"/>
        </dgm:presLayoutVars>
      </dgm:prSet>
      <dgm:spPr/>
    </dgm:pt>
    <dgm:pt modelId="{77310D78-711C-477A-9CF5-D82F227E0D03}" type="pres">
      <dgm:prSet presAssocID="{7BC3265E-6780-41E1-9165-6D46EFC81514}" presName="aSpace2" presStyleCnt="0"/>
      <dgm:spPr/>
    </dgm:pt>
    <dgm:pt modelId="{3E2F21C8-3490-46FD-82CA-D3CCF6AFDF91}" type="pres">
      <dgm:prSet presAssocID="{36EA5095-C199-474B-BABF-A20527F9354D}" presName="childNode" presStyleLbl="node1" presStyleIdx="4" presStyleCnt="8">
        <dgm:presLayoutVars>
          <dgm:bulletEnabled val="1"/>
        </dgm:presLayoutVars>
      </dgm:prSet>
      <dgm:spPr/>
    </dgm:pt>
    <dgm:pt modelId="{A8572FA1-B297-4F33-BC6D-6C44D660CCFB}" type="pres">
      <dgm:prSet presAssocID="{EF58ED83-4347-4DBA-BD77-600481F448C4}" presName="aSpace" presStyleCnt="0"/>
      <dgm:spPr/>
    </dgm:pt>
    <dgm:pt modelId="{06B48EBA-75F0-491B-9B0B-1C14708E316B}" type="pres">
      <dgm:prSet presAssocID="{B0D475CB-DDEC-4607-9AF2-28E6B90A8AB3}" presName="compNode" presStyleCnt="0"/>
      <dgm:spPr/>
    </dgm:pt>
    <dgm:pt modelId="{B3F157A7-54F9-4E71-9AD2-28A4F76D4232}" type="pres">
      <dgm:prSet presAssocID="{B0D475CB-DDEC-4607-9AF2-28E6B90A8AB3}" presName="aNode" presStyleLbl="bgShp" presStyleIdx="2" presStyleCnt="4"/>
      <dgm:spPr/>
    </dgm:pt>
    <dgm:pt modelId="{B1C34E4B-1E11-45D0-A0BC-B9EBEFB6A493}" type="pres">
      <dgm:prSet presAssocID="{B0D475CB-DDEC-4607-9AF2-28E6B90A8AB3}" presName="textNode" presStyleLbl="bgShp" presStyleIdx="2" presStyleCnt="4"/>
      <dgm:spPr/>
    </dgm:pt>
    <dgm:pt modelId="{FB5B4FDD-3AD6-4942-9331-08C5F2D0BB5B}" type="pres">
      <dgm:prSet presAssocID="{B0D475CB-DDEC-4607-9AF2-28E6B90A8AB3}" presName="compChildNode" presStyleCnt="0"/>
      <dgm:spPr/>
    </dgm:pt>
    <dgm:pt modelId="{E1864BFE-85E3-4AF4-9C23-ACB17590ABA2}" type="pres">
      <dgm:prSet presAssocID="{B0D475CB-DDEC-4607-9AF2-28E6B90A8AB3}" presName="theInnerList" presStyleCnt="0"/>
      <dgm:spPr/>
    </dgm:pt>
    <dgm:pt modelId="{A05A4284-1179-4FBB-8571-8CF04BEDB753}" type="pres">
      <dgm:prSet presAssocID="{C531BCFA-080B-41DE-AC2D-70D286F89CC5}" presName="childNode" presStyleLbl="node1" presStyleIdx="5" presStyleCnt="8">
        <dgm:presLayoutVars>
          <dgm:bulletEnabled val="1"/>
        </dgm:presLayoutVars>
      </dgm:prSet>
      <dgm:spPr/>
    </dgm:pt>
    <dgm:pt modelId="{AF42D690-B0D6-4224-ACFB-ACE3725F64EE}" type="pres">
      <dgm:prSet presAssocID="{C531BCFA-080B-41DE-AC2D-70D286F89CC5}" presName="aSpace2" presStyleCnt="0"/>
      <dgm:spPr/>
    </dgm:pt>
    <dgm:pt modelId="{CA288778-1DE6-4F80-9741-5E0AD302FD8F}" type="pres">
      <dgm:prSet presAssocID="{5996F94F-6ADE-41A7-A654-85EADD4BE9A3}" presName="childNode" presStyleLbl="node1" presStyleIdx="6" presStyleCnt="8">
        <dgm:presLayoutVars>
          <dgm:bulletEnabled val="1"/>
        </dgm:presLayoutVars>
      </dgm:prSet>
      <dgm:spPr/>
    </dgm:pt>
    <dgm:pt modelId="{FD083796-078F-4718-9BB9-E74918D11A64}" type="pres">
      <dgm:prSet presAssocID="{B0D475CB-DDEC-4607-9AF2-28E6B90A8AB3}" presName="aSpace" presStyleCnt="0"/>
      <dgm:spPr/>
    </dgm:pt>
    <dgm:pt modelId="{537F97E0-DBD6-4455-B7BA-60245BD798BA}" type="pres">
      <dgm:prSet presAssocID="{193B6A23-C8F0-4CA6-8F7C-6145F8406E9E}" presName="compNode" presStyleCnt="0"/>
      <dgm:spPr/>
    </dgm:pt>
    <dgm:pt modelId="{FF3E6859-4DD4-45A6-B13D-7AB9E06D1F7B}" type="pres">
      <dgm:prSet presAssocID="{193B6A23-C8F0-4CA6-8F7C-6145F8406E9E}" presName="aNode" presStyleLbl="bgShp" presStyleIdx="3" presStyleCnt="4"/>
      <dgm:spPr/>
    </dgm:pt>
    <dgm:pt modelId="{EAABADE8-9403-4C00-BD94-72977B45D2BC}" type="pres">
      <dgm:prSet presAssocID="{193B6A23-C8F0-4CA6-8F7C-6145F8406E9E}" presName="textNode" presStyleLbl="bgShp" presStyleIdx="3" presStyleCnt="4"/>
      <dgm:spPr/>
    </dgm:pt>
    <dgm:pt modelId="{A86F45C5-4F6C-4B45-986C-6322CF72B89E}" type="pres">
      <dgm:prSet presAssocID="{193B6A23-C8F0-4CA6-8F7C-6145F8406E9E}" presName="compChildNode" presStyleCnt="0"/>
      <dgm:spPr/>
    </dgm:pt>
    <dgm:pt modelId="{EA4D5753-4B0B-427A-BFC0-693325F7703B}" type="pres">
      <dgm:prSet presAssocID="{193B6A23-C8F0-4CA6-8F7C-6145F8406E9E}" presName="theInnerList" presStyleCnt="0"/>
      <dgm:spPr/>
    </dgm:pt>
    <dgm:pt modelId="{C9F6176E-C580-452E-BB4D-024D50256E2C}" type="pres">
      <dgm:prSet presAssocID="{F8F58D1E-80E0-4344-ABA6-D9F09DE231E0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8DA4100C-69E8-419D-A34A-F19ADEF9EB02}" type="presOf" srcId="{60E7E65C-B3CD-4718-8FA3-5CEF09068AB0}" destId="{B2E78569-E854-4529-B967-9685AF16388D}" srcOrd="0" destOrd="0" presId="urn:microsoft.com/office/officeart/2005/8/layout/lProcess2"/>
    <dgm:cxn modelId="{2829600D-178D-4051-B303-985FB3C077C0}" type="presOf" srcId="{C531BCFA-080B-41DE-AC2D-70D286F89CC5}" destId="{A05A4284-1179-4FBB-8571-8CF04BEDB753}" srcOrd="0" destOrd="0" presId="urn:microsoft.com/office/officeart/2005/8/layout/lProcess2"/>
    <dgm:cxn modelId="{F32D1B25-F35C-49E2-B23B-581D58993F92}" srcId="{EF58ED83-4347-4DBA-BD77-600481F448C4}" destId="{7BC3265E-6780-41E1-9165-6D46EFC81514}" srcOrd="0" destOrd="0" parTransId="{B3A30114-ED2F-4ACC-B608-0991A5555A7A}" sibTransId="{AFBF2D47-2FD5-4CD5-8953-40A764734EB5}"/>
    <dgm:cxn modelId="{BAF56739-B1EF-4D4A-9410-D6F41D6AF8D9}" srcId="{B4E919D3-6D8B-4141-B87E-EF575DFAF56A}" destId="{B682B820-27A3-450A-86D7-76318ED154A7}" srcOrd="0" destOrd="0" parTransId="{CD472B9D-C238-4410-827E-3602E9F8F83A}" sibTransId="{38C1C1A8-EE9F-4DC1-90FA-B8B4E9A9A3B4}"/>
    <dgm:cxn modelId="{A80FBF39-0C30-4674-B80A-538BCB4202B6}" srcId="{B0D475CB-DDEC-4607-9AF2-28E6B90A8AB3}" destId="{C531BCFA-080B-41DE-AC2D-70D286F89CC5}" srcOrd="0" destOrd="0" parTransId="{506C14D2-647F-40AE-9032-F384602158A9}" sibTransId="{17AAB389-AD72-461D-9B62-4921BA3BDD4F}"/>
    <dgm:cxn modelId="{49B0953B-0E7C-4C05-BC6D-C5ACCCAB95E5}" srcId="{EF58ED83-4347-4DBA-BD77-600481F448C4}" destId="{36EA5095-C199-474B-BABF-A20527F9354D}" srcOrd="1" destOrd="0" parTransId="{63CD7C84-4CF3-4D98-BD86-1B2480CA00D8}" sibTransId="{719D7BAB-4432-4172-A00F-C68DD2859929}"/>
    <dgm:cxn modelId="{9836EE3E-ABBE-47DB-8DCE-48C2CD8B714C}" srcId="{B682B820-27A3-450A-86D7-76318ED154A7}" destId="{44F704A8-BBCF-4B3D-BCFB-5592DE969268}" srcOrd="2" destOrd="0" parTransId="{02328626-A003-401C-9118-816E87992707}" sibTransId="{DD2B9670-77F7-4FA3-98C8-D7642E94BBA9}"/>
    <dgm:cxn modelId="{75D82A60-6992-4035-82CB-70CF5B3971E3}" type="presOf" srcId="{B0D475CB-DDEC-4607-9AF2-28E6B90A8AB3}" destId="{B3F157A7-54F9-4E71-9AD2-28A4F76D4232}" srcOrd="0" destOrd="0" presId="urn:microsoft.com/office/officeart/2005/8/layout/lProcess2"/>
    <dgm:cxn modelId="{20F7FE60-8DCA-480D-A487-2BCF324F0E7A}" type="presOf" srcId="{193B6A23-C8F0-4CA6-8F7C-6145F8406E9E}" destId="{FF3E6859-4DD4-45A6-B13D-7AB9E06D1F7B}" srcOrd="0" destOrd="0" presId="urn:microsoft.com/office/officeart/2005/8/layout/lProcess2"/>
    <dgm:cxn modelId="{5FF40641-76B0-426C-BEF0-1C3C32F43789}" srcId="{B4E919D3-6D8B-4141-B87E-EF575DFAF56A}" destId="{EF58ED83-4347-4DBA-BD77-600481F448C4}" srcOrd="1" destOrd="0" parTransId="{3C092355-0E44-458D-8173-E11BEF96A6B5}" sibTransId="{89E465E8-79D4-4231-821B-2B06E0B276F0}"/>
    <dgm:cxn modelId="{101AE369-E01B-4A50-AA90-E7560DC22022}" srcId="{B682B820-27A3-450A-86D7-76318ED154A7}" destId="{60E7E65C-B3CD-4718-8FA3-5CEF09068AB0}" srcOrd="1" destOrd="0" parTransId="{F10E95C7-8E51-4E3D-B0DB-DBABC196E5A8}" sibTransId="{4604D167-375A-4EA2-A4AC-BF13F08C4598}"/>
    <dgm:cxn modelId="{C6500671-CCDE-4541-93D9-3C3A57A83151}" type="presOf" srcId="{B682B820-27A3-450A-86D7-76318ED154A7}" destId="{A21F0C7E-4F3E-4AC2-BCD4-12CF0BF057BA}" srcOrd="1" destOrd="0" presId="urn:microsoft.com/office/officeart/2005/8/layout/lProcess2"/>
    <dgm:cxn modelId="{3F97EA76-71DF-4FA7-84D8-4EEC943A15C3}" srcId="{B0D475CB-DDEC-4607-9AF2-28E6B90A8AB3}" destId="{5996F94F-6ADE-41A7-A654-85EADD4BE9A3}" srcOrd="1" destOrd="0" parTransId="{C7391C16-84D0-4ECE-B178-DE0991D7D4C2}" sibTransId="{09FD8FF3-AAF1-432E-B995-8D9E0891DE4C}"/>
    <dgm:cxn modelId="{9E7B6559-080A-44B6-9BD2-F9B11EB09D9D}" type="presOf" srcId="{B0D475CB-DDEC-4607-9AF2-28E6B90A8AB3}" destId="{B1C34E4B-1E11-45D0-A0BC-B9EBEFB6A493}" srcOrd="1" destOrd="0" presId="urn:microsoft.com/office/officeart/2005/8/layout/lProcess2"/>
    <dgm:cxn modelId="{16277680-FC1B-4F6A-90C0-B0178498A1F6}" type="presOf" srcId="{B682B820-27A3-450A-86D7-76318ED154A7}" destId="{48EC1F2C-CE02-4632-8207-DEED8359FD3A}" srcOrd="0" destOrd="0" presId="urn:microsoft.com/office/officeart/2005/8/layout/lProcess2"/>
    <dgm:cxn modelId="{B1A2DD85-2559-432F-BE22-01BF573E5F3D}" type="presOf" srcId="{7BC3265E-6780-41E1-9165-6D46EFC81514}" destId="{CE4CB2F8-0E13-47DE-A37C-0540A4D7546E}" srcOrd="0" destOrd="0" presId="urn:microsoft.com/office/officeart/2005/8/layout/lProcess2"/>
    <dgm:cxn modelId="{129D8E8B-47E9-4F97-B576-D87C2AF78534}" srcId="{B4E919D3-6D8B-4141-B87E-EF575DFAF56A}" destId="{193B6A23-C8F0-4CA6-8F7C-6145F8406E9E}" srcOrd="3" destOrd="0" parTransId="{EC159FE8-C73C-4510-BCAC-6CC34E40A711}" sibTransId="{45BF3477-C9A7-4962-9532-6FD0A9860D8B}"/>
    <dgm:cxn modelId="{6611F58C-79DF-492C-9879-5AEC158CFE3E}" srcId="{B4E919D3-6D8B-4141-B87E-EF575DFAF56A}" destId="{B0D475CB-DDEC-4607-9AF2-28E6B90A8AB3}" srcOrd="2" destOrd="0" parTransId="{EBD48A54-46C3-4E1B-B74B-12856E08E1C5}" sibTransId="{EC11D1C0-FB58-43FE-B94E-7FBB3FCEF19C}"/>
    <dgm:cxn modelId="{A5B5D291-1D11-483A-ADE1-9132680500EF}" srcId="{B682B820-27A3-450A-86D7-76318ED154A7}" destId="{BDB06583-F812-49E0-B16C-11AFFE7A02AA}" srcOrd="0" destOrd="0" parTransId="{8EF18117-E1A8-4B78-A34F-2FDE5ED44AFA}" sibTransId="{26FE98B4-5A30-4EC6-B119-085960130A00}"/>
    <dgm:cxn modelId="{B6221299-397E-40A4-B9CC-95B04D67BEDE}" type="presOf" srcId="{44F704A8-BBCF-4B3D-BCFB-5592DE969268}" destId="{44CAE735-779E-4EA2-869D-5153FE6F722C}" srcOrd="0" destOrd="0" presId="urn:microsoft.com/office/officeart/2005/8/layout/lProcess2"/>
    <dgm:cxn modelId="{2124E9A0-171F-4DE8-AABE-8A5BC7345D14}" srcId="{193B6A23-C8F0-4CA6-8F7C-6145F8406E9E}" destId="{F8F58D1E-80E0-4344-ABA6-D9F09DE231E0}" srcOrd="0" destOrd="0" parTransId="{B5BA5ED4-2D89-4CA7-9B3A-4025688A416A}" sibTransId="{4A7B6F30-D817-4710-9E3A-F9B2A93C875A}"/>
    <dgm:cxn modelId="{41746CA5-0B30-4C6D-9B30-0BE454115ECF}" type="presOf" srcId="{B4E919D3-6D8B-4141-B87E-EF575DFAF56A}" destId="{719F685C-EC2C-438B-9865-B899428F0103}" srcOrd="0" destOrd="0" presId="urn:microsoft.com/office/officeart/2005/8/layout/lProcess2"/>
    <dgm:cxn modelId="{10306DA7-0EFC-407B-A063-AF38F434F7ED}" type="presOf" srcId="{BDB06583-F812-49E0-B16C-11AFFE7A02AA}" destId="{B7957CE3-DE50-4C21-82F4-2D7C67FD32BF}" srcOrd="0" destOrd="0" presId="urn:microsoft.com/office/officeart/2005/8/layout/lProcess2"/>
    <dgm:cxn modelId="{702457B8-1D86-4AE4-89D6-657543BEA1E4}" type="presOf" srcId="{F8F58D1E-80E0-4344-ABA6-D9F09DE231E0}" destId="{C9F6176E-C580-452E-BB4D-024D50256E2C}" srcOrd="0" destOrd="0" presId="urn:microsoft.com/office/officeart/2005/8/layout/lProcess2"/>
    <dgm:cxn modelId="{426243BB-1FD1-4635-9D44-830F69FD35AD}" type="presOf" srcId="{5996F94F-6ADE-41A7-A654-85EADD4BE9A3}" destId="{CA288778-1DE6-4F80-9741-5E0AD302FD8F}" srcOrd="0" destOrd="0" presId="urn:microsoft.com/office/officeart/2005/8/layout/lProcess2"/>
    <dgm:cxn modelId="{9E3E16D8-0390-4A95-B429-83F9C49AEA97}" type="presOf" srcId="{EF58ED83-4347-4DBA-BD77-600481F448C4}" destId="{A1E81B8D-54EF-4F49-A11B-986C7A8C00D1}" srcOrd="1" destOrd="0" presId="urn:microsoft.com/office/officeart/2005/8/layout/lProcess2"/>
    <dgm:cxn modelId="{BC53ABD9-B2B5-46BF-AFF2-C4F6E24775CB}" type="presOf" srcId="{EF58ED83-4347-4DBA-BD77-600481F448C4}" destId="{F8D8CF38-EBC1-4A3C-BAF0-D278BB44E1EE}" srcOrd="0" destOrd="0" presId="urn:microsoft.com/office/officeart/2005/8/layout/lProcess2"/>
    <dgm:cxn modelId="{F60DB2E2-6160-43E8-8508-DB6FE610332B}" type="presOf" srcId="{36EA5095-C199-474B-BABF-A20527F9354D}" destId="{3E2F21C8-3490-46FD-82CA-D3CCF6AFDF91}" srcOrd="0" destOrd="0" presId="urn:microsoft.com/office/officeart/2005/8/layout/lProcess2"/>
    <dgm:cxn modelId="{71BD6CE5-F333-452F-A9B5-7E87A797895D}" type="presOf" srcId="{193B6A23-C8F0-4CA6-8F7C-6145F8406E9E}" destId="{EAABADE8-9403-4C00-BD94-72977B45D2BC}" srcOrd="1" destOrd="0" presId="urn:microsoft.com/office/officeart/2005/8/layout/lProcess2"/>
    <dgm:cxn modelId="{D65E8C28-4E84-4D00-B96F-A9342943E716}" type="presParOf" srcId="{719F685C-EC2C-438B-9865-B899428F0103}" destId="{ACED611F-48C7-4BD9-A351-735B5CCC1524}" srcOrd="0" destOrd="0" presId="urn:microsoft.com/office/officeart/2005/8/layout/lProcess2"/>
    <dgm:cxn modelId="{881A2844-52E0-43E2-A101-7FD38296B7B1}" type="presParOf" srcId="{ACED611F-48C7-4BD9-A351-735B5CCC1524}" destId="{48EC1F2C-CE02-4632-8207-DEED8359FD3A}" srcOrd="0" destOrd="0" presId="urn:microsoft.com/office/officeart/2005/8/layout/lProcess2"/>
    <dgm:cxn modelId="{89A7B960-BCD3-45C0-ABCF-9D9711153720}" type="presParOf" srcId="{ACED611F-48C7-4BD9-A351-735B5CCC1524}" destId="{A21F0C7E-4F3E-4AC2-BCD4-12CF0BF057BA}" srcOrd="1" destOrd="0" presId="urn:microsoft.com/office/officeart/2005/8/layout/lProcess2"/>
    <dgm:cxn modelId="{7522F424-BA75-4593-9BAB-56AD8738E998}" type="presParOf" srcId="{ACED611F-48C7-4BD9-A351-735B5CCC1524}" destId="{491D942E-B772-4BF2-AB81-E1F16C670912}" srcOrd="2" destOrd="0" presId="urn:microsoft.com/office/officeart/2005/8/layout/lProcess2"/>
    <dgm:cxn modelId="{E8DF1F27-045E-495F-8E75-2D9C827BAB2C}" type="presParOf" srcId="{491D942E-B772-4BF2-AB81-E1F16C670912}" destId="{ACEF4EBD-8635-46DE-BA29-13E40C009CC0}" srcOrd="0" destOrd="0" presId="urn:microsoft.com/office/officeart/2005/8/layout/lProcess2"/>
    <dgm:cxn modelId="{D1C49626-1A63-4D11-BE6B-0F6A6118E4D6}" type="presParOf" srcId="{ACEF4EBD-8635-46DE-BA29-13E40C009CC0}" destId="{B7957CE3-DE50-4C21-82F4-2D7C67FD32BF}" srcOrd="0" destOrd="0" presId="urn:microsoft.com/office/officeart/2005/8/layout/lProcess2"/>
    <dgm:cxn modelId="{5614EE85-71EF-4BC7-9AE9-2808E85FB6AE}" type="presParOf" srcId="{ACEF4EBD-8635-46DE-BA29-13E40C009CC0}" destId="{1E92E5DF-4FB3-4137-A5FE-1B56BE2414A4}" srcOrd="1" destOrd="0" presId="urn:microsoft.com/office/officeart/2005/8/layout/lProcess2"/>
    <dgm:cxn modelId="{CB5498B9-5577-4AD8-A1EF-92DA7E52BE1B}" type="presParOf" srcId="{ACEF4EBD-8635-46DE-BA29-13E40C009CC0}" destId="{B2E78569-E854-4529-B967-9685AF16388D}" srcOrd="2" destOrd="0" presId="urn:microsoft.com/office/officeart/2005/8/layout/lProcess2"/>
    <dgm:cxn modelId="{392B9F1E-5B44-4CAB-B501-EA31AC7AF3EE}" type="presParOf" srcId="{ACEF4EBD-8635-46DE-BA29-13E40C009CC0}" destId="{2898DC82-A722-49F7-8A24-87E18BB3CEA1}" srcOrd="3" destOrd="0" presId="urn:microsoft.com/office/officeart/2005/8/layout/lProcess2"/>
    <dgm:cxn modelId="{38FCCD69-960A-459B-A900-C4FF53FFD4FF}" type="presParOf" srcId="{ACEF4EBD-8635-46DE-BA29-13E40C009CC0}" destId="{44CAE735-779E-4EA2-869D-5153FE6F722C}" srcOrd="4" destOrd="0" presId="urn:microsoft.com/office/officeart/2005/8/layout/lProcess2"/>
    <dgm:cxn modelId="{23A22861-2F45-45D7-AE08-D459F39391A0}" type="presParOf" srcId="{719F685C-EC2C-438B-9865-B899428F0103}" destId="{C6979DD9-C92E-4993-9D10-EFA13BDEB22D}" srcOrd="1" destOrd="0" presId="urn:microsoft.com/office/officeart/2005/8/layout/lProcess2"/>
    <dgm:cxn modelId="{EE7140E1-4839-4BB0-9191-0FB5FA0B23BD}" type="presParOf" srcId="{719F685C-EC2C-438B-9865-B899428F0103}" destId="{032F095B-6358-47EF-816A-65A220015563}" srcOrd="2" destOrd="0" presId="urn:microsoft.com/office/officeart/2005/8/layout/lProcess2"/>
    <dgm:cxn modelId="{B6B3AAA8-B97D-4EE7-8D6C-0D136687BF75}" type="presParOf" srcId="{032F095B-6358-47EF-816A-65A220015563}" destId="{F8D8CF38-EBC1-4A3C-BAF0-D278BB44E1EE}" srcOrd="0" destOrd="0" presId="urn:microsoft.com/office/officeart/2005/8/layout/lProcess2"/>
    <dgm:cxn modelId="{C0609220-2BA8-441C-8204-A6053D1F0901}" type="presParOf" srcId="{032F095B-6358-47EF-816A-65A220015563}" destId="{A1E81B8D-54EF-4F49-A11B-986C7A8C00D1}" srcOrd="1" destOrd="0" presId="urn:microsoft.com/office/officeart/2005/8/layout/lProcess2"/>
    <dgm:cxn modelId="{975B3B48-3C2E-46C6-AB12-4559988BE171}" type="presParOf" srcId="{032F095B-6358-47EF-816A-65A220015563}" destId="{8D71A4F9-85C4-43E6-8143-D281E9D4E411}" srcOrd="2" destOrd="0" presId="urn:microsoft.com/office/officeart/2005/8/layout/lProcess2"/>
    <dgm:cxn modelId="{E9565FC4-241A-4F32-B8D3-45C28D8638AC}" type="presParOf" srcId="{8D71A4F9-85C4-43E6-8143-D281E9D4E411}" destId="{D669E4AC-296D-49F6-8C98-EF6692DD9212}" srcOrd="0" destOrd="0" presId="urn:microsoft.com/office/officeart/2005/8/layout/lProcess2"/>
    <dgm:cxn modelId="{9D3E88DC-B979-4EB3-9ED3-9C505735B6FF}" type="presParOf" srcId="{D669E4AC-296D-49F6-8C98-EF6692DD9212}" destId="{CE4CB2F8-0E13-47DE-A37C-0540A4D7546E}" srcOrd="0" destOrd="0" presId="urn:microsoft.com/office/officeart/2005/8/layout/lProcess2"/>
    <dgm:cxn modelId="{B5857A39-C3E1-43BB-AAE3-8B054216BA37}" type="presParOf" srcId="{D669E4AC-296D-49F6-8C98-EF6692DD9212}" destId="{77310D78-711C-477A-9CF5-D82F227E0D03}" srcOrd="1" destOrd="0" presId="urn:microsoft.com/office/officeart/2005/8/layout/lProcess2"/>
    <dgm:cxn modelId="{9914EF40-4372-47B8-87DB-BA4F42A1496C}" type="presParOf" srcId="{D669E4AC-296D-49F6-8C98-EF6692DD9212}" destId="{3E2F21C8-3490-46FD-82CA-D3CCF6AFDF91}" srcOrd="2" destOrd="0" presId="urn:microsoft.com/office/officeart/2005/8/layout/lProcess2"/>
    <dgm:cxn modelId="{FFD5577B-4FD8-4524-B082-92F18D795D76}" type="presParOf" srcId="{719F685C-EC2C-438B-9865-B899428F0103}" destId="{A8572FA1-B297-4F33-BC6D-6C44D660CCFB}" srcOrd="3" destOrd="0" presId="urn:microsoft.com/office/officeart/2005/8/layout/lProcess2"/>
    <dgm:cxn modelId="{08314B98-0680-44BE-BE5C-BE5471749109}" type="presParOf" srcId="{719F685C-EC2C-438B-9865-B899428F0103}" destId="{06B48EBA-75F0-491B-9B0B-1C14708E316B}" srcOrd="4" destOrd="0" presId="urn:microsoft.com/office/officeart/2005/8/layout/lProcess2"/>
    <dgm:cxn modelId="{F4F07D34-AAC3-49C8-8E43-A47193621442}" type="presParOf" srcId="{06B48EBA-75F0-491B-9B0B-1C14708E316B}" destId="{B3F157A7-54F9-4E71-9AD2-28A4F76D4232}" srcOrd="0" destOrd="0" presId="urn:microsoft.com/office/officeart/2005/8/layout/lProcess2"/>
    <dgm:cxn modelId="{24727A33-92FB-4C21-A3C1-E0578CCCFBEA}" type="presParOf" srcId="{06B48EBA-75F0-491B-9B0B-1C14708E316B}" destId="{B1C34E4B-1E11-45D0-A0BC-B9EBEFB6A493}" srcOrd="1" destOrd="0" presId="urn:microsoft.com/office/officeart/2005/8/layout/lProcess2"/>
    <dgm:cxn modelId="{11B57424-A6A3-4B2B-8758-260682C604D6}" type="presParOf" srcId="{06B48EBA-75F0-491B-9B0B-1C14708E316B}" destId="{FB5B4FDD-3AD6-4942-9331-08C5F2D0BB5B}" srcOrd="2" destOrd="0" presId="urn:microsoft.com/office/officeart/2005/8/layout/lProcess2"/>
    <dgm:cxn modelId="{A3F8C52D-4099-413B-8954-C48CFD8E05E9}" type="presParOf" srcId="{FB5B4FDD-3AD6-4942-9331-08C5F2D0BB5B}" destId="{E1864BFE-85E3-4AF4-9C23-ACB17590ABA2}" srcOrd="0" destOrd="0" presId="urn:microsoft.com/office/officeart/2005/8/layout/lProcess2"/>
    <dgm:cxn modelId="{6B5487EC-CA2F-4EDD-84B4-21064E425AD7}" type="presParOf" srcId="{E1864BFE-85E3-4AF4-9C23-ACB17590ABA2}" destId="{A05A4284-1179-4FBB-8571-8CF04BEDB753}" srcOrd="0" destOrd="0" presId="urn:microsoft.com/office/officeart/2005/8/layout/lProcess2"/>
    <dgm:cxn modelId="{EB9BFCCD-D00B-4CCC-90E8-004DB3C1DD37}" type="presParOf" srcId="{E1864BFE-85E3-4AF4-9C23-ACB17590ABA2}" destId="{AF42D690-B0D6-4224-ACFB-ACE3725F64EE}" srcOrd="1" destOrd="0" presId="urn:microsoft.com/office/officeart/2005/8/layout/lProcess2"/>
    <dgm:cxn modelId="{C4B89486-A48D-4FD6-AA99-79B1C392618B}" type="presParOf" srcId="{E1864BFE-85E3-4AF4-9C23-ACB17590ABA2}" destId="{CA288778-1DE6-4F80-9741-5E0AD302FD8F}" srcOrd="2" destOrd="0" presId="urn:microsoft.com/office/officeart/2005/8/layout/lProcess2"/>
    <dgm:cxn modelId="{4E37ECA2-7A14-435F-B7CA-AE13EFA4DE99}" type="presParOf" srcId="{719F685C-EC2C-438B-9865-B899428F0103}" destId="{FD083796-078F-4718-9BB9-E74918D11A64}" srcOrd="5" destOrd="0" presId="urn:microsoft.com/office/officeart/2005/8/layout/lProcess2"/>
    <dgm:cxn modelId="{A5C8676A-23DA-416D-936B-1982C9EFFFC5}" type="presParOf" srcId="{719F685C-EC2C-438B-9865-B899428F0103}" destId="{537F97E0-DBD6-4455-B7BA-60245BD798BA}" srcOrd="6" destOrd="0" presId="urn:microsoft.com/office/officeart/2005/8/layout/lProcess2"/>
    <dgm:cxn modelId="{24E076AF-2F39-4384-BB2E-6219A675228D}" type="presParOf" srcId="{537F97E0-DBD6-4455-B7BA-60245BD798BA}" destId="{FF3E6859-4DD4-45A6-B13D-7AB9E06D1F7B}" srcOrd="0" destOrd="0" presId="urn:microsoft.com/office/officeart/2005/8/layout/lProcess2"/>
    <dgm:cxn modelId="{FE8F8974-87C2-4951-90DA-6C3E979B4F56}" type="presParOf" srcId="{537F97E0-DBD6-4455-B7BA-60245BD798BA}" destId="{EAABADE8-9403-4C00-BD94-72977B45D2BC}" srcOrd="1" destOrd="0" presId="urn:microsoft.com/office/officeart/2005/8/layout/lProcess2"/>
    <dgm:cxn modelId="{BB96B4AE-5B50-4225-AD2B-2A32C61622D3}" type="presParOf" srcId="{537F97E0-DBD6-4455-B7BA-60245BD798BA}" destId="{A86F45C5-4F6C-4B45-986C-6322CF72B89E}" srcOrd="2" destOrd="0" presId="urn:microsoft.com/office/officeart/2005/8/layout/lProcess2"/>
    <dgm:cxn modelId="{E869E324-ADE3-4012-BEBB-8D513AF286AE}" type="presParOf" srcId="{A86F45C5-4F6C-4B45-986C-6322CF72B89E}" destId="{EA4D5753-4B0B-427A-BFC0-693325F7703B}" srcOrd="0" destOrd="0" presId="urn:microsoft.com/office/officeart/2005/8/layout/lProcess2"/>
    <dgm:cxn modelId="{CA3BD7E9-AAC5-478E-A979-9781CC872C02}" type="presParOf" srcId="{EA4D5753-4B0B-427A-BFC0-693325F7703B}" destId="{C9F6176E-C580-452E-BB4D-024D50256E2C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577045-76B9-4007-94CD-906692FA029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D4907D3A-0D3B-4F37-BA43-00B9D525DB48}">
      <dgm:prSet phldrT="[Tekst]"/>
      <dgm:spPr/>
      <dgm:t>
        <a:bodyPr/>
        <a:lstStyle/>
        <a:p>
          <a:r>
            <a:rPr lang="hr-HR" dirty="0"/>
            <a:t>10 bodova</a:t>
          </a:r>
        </a:p>
      </dgm:t>
    </dgm:pt>
    <dgm:pt modelId="{DD095EA2-73F0-44C8-BB14-E2D1EF7F65DD}" type="parTrans" cxnId="{8151D712-F209-43BC-AF4A-03EA57AD5435}">
      <dgm:prSet/>
      <dgm:spPr/>
      <dgm:t>
        <a:bodyPr/>
        <a:lstStyle/>
        <a:p>
          <a:endParaRPr lang="hr-HR"/>
        </a:p>
      </dgm:t>
    </dgm:pt>
    <dgm:pt modelId="{3004A183-5D78-4BB6-87C7-AEF76F4A158C}" type="sibTrans" cxnId="{8151D712-F209-43BC-AF4A-03EA57AD5435}">
      <dgm:prSet/>
      <dgm:spPr/>
      <dgm:t>
        <a:bodyPr/>
        <a:lstStyle/>
        <a:p>
          <a:endParaRPr lang="hr-HR"/>
        </a:p>
      </dgm:t>
    </dgm:pt>
    <dgm:pt modelId="{08DCE931-AFBD-45F7-A55A-6318E87732D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U potpunosti ostvaruje namjenu uvjeravanja primatelja.</a:t>
          </a:r>
          <a:endParaRPr lang="hr-HR" dirty="0"/>
        </a:p>
      </dgm:t>
    </dgm:pt>
    <dgm:pt modelId="{6F2E41E3-8B0C-49DC-8AE9-FD0BBFDDE64D}" type="parTrans" cxnId="{C77355B8-E0D1-47DA-87C4-7CF59B628593}">
      <dgm:prSet/>
      <dgm:spPr/>
      <dgm:t>
        <a:bodyPr/>
        <a:lstStyle/>
        <a:p>
          <a:endParaRPr lang="hr-HR"/>
        </a:p>
      </dgm:t>
    </dgm:pt>
    <dgm:pt modelId="{0FE0E780-D88F-446C-9458-91E10BFEEC8F}" type="sibTrans" cxnId="{C77355B8-E0D1-47DA-87C4-7CF59B628593}">
      <dgm:prSet/>
      <dgm:spPr/>
      <dgm:t>
        <a:bodyPr/>
        <a:lstStyle/>
        <a:p>
          <a:endParaRPr lang="hr-HR"/>
        </a:p>
      </dgm:t>
    </dgm:pt>
    <dgm:pt modelId="{6A04ADAF-076B-4A9B-852E-A8B2C945ED39}">
      <dgm:prSet phldrT="[Tekst]"/>
      <dgm:spPr/>
      <dgm:t>
        <a:bodyPr/>
        <a:lstStyle/>
        <a:p>
          <a:r>
            <a:rPr lang="hr-HR" dirty="0"/>
            <a:t>7 bodova</a:t>
          </a:r>
        </a:p>
      </dgm:t>
    </dgm:pt>
    <dgm:pt modelId="{A52FF841-9BF7-43E0-AD77-675CE1EE3B72}" type="parTrans" cxnId="{9871109B-1C6F-4683-B629-60B5BB680BEC}">
      <dgm:prSet/>
      <dgm:spPr/>
      <dgm:t>
        <a:bodyPr/>
        <a:lstStyle/>
        <a:p>
          <a:endParaRPr lang="hr-HR"/>
        </a:p>
      </dgm:t>
    </dgm:pt>
    <dgm:pt modelId="{D43A5FB4-AC78-48AC-8675-2415CC80D1CF}" type="sibTrans" cxnId="{9871109B-1C6F-4683-B629-60B5BB680BEC}">
      <dgm:prSet/>
      <dgm:spPr/>
      <dgm:t>
        <a:bodyPr/>
        <a:lstStyle/>
        <a:p>
          <a:endParaRPr lang="hr-HR"/>
        </a:p>
      </dgm:t>
    </dgm:pt>
    <dgm:pt modelId="{902BF24E-261D-4A8B-93EB-2A790D4C900D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Uglavnom ostvaruje namjenu uvjeravanja primatelja: neki od elemenata su slabije objašnjeni.</a:t>
          </a:r>
          <a:endParaRPr lang="hr-HR" dirty="0"/>
        </a:p>
      </dgm:t>
    </dgm:pt>
    <dgm:pt modelId="{6192C5EE-6FC5-48AE-8E40-38316137222F}" type="parTrans" cxnId="{1AA683A4-75C7-4A21-B3AC-F524D429EB00}">
      <dgm:prSet/>
      <dgm:spPr/>
      <dgm:t>
        <a:bodyPr/>
        <a:lstStyle/>
        <a:p>
          <a:endParaRPr lang="hr-HR"/>
        </a:p>
      </dgm:t>
    </dgm:pt>
    <dgm:pt modelId="{0EAEC44B-85FF-48D8-A0BC-4BE66ECEF405}" type="sibTrans" cxnId="{1AA683A4-75C7-4A21-B3AC-F524D429EB00}">
      <dgm:prSet/>
      <dgm:spPr/>
      <dgm:t>
        <a:bodyPr/>
        <a:lstStyle/>
        <a:p>
          <a:endParaRPr lang="hr-HR"/>
        </a:p>
      </dgm:t>
    </dgm:pt>
    <dgm:pt modelId="{170F667F-F551-4C58-A774-8ED83D8EB2C8}">
      <dgm:prSet phldrT="[Tekst]"/>
      <dgm:spPr/>
      <dgm:t>
        <a:bodyPr/>
        <a:lstStyle/>
        <a:p>
          <a:r>
            <a:rPr lang="hr-HR" dirty="0"/>
            <a:t>4 boda</a:t>
          </a:r>
        </a:p>
      </dgm:t>
    </dgm:pt>
    <dgm:pt modelId="{F85E490F-C981-45C7-8961-6E4E854EF114}" type="parTrans" cxnId="{AB64B12C-7D3E-42FC-9CA7-650D7CA0803A}">
      <dgm:prSet/>
      <dgm:spPr/>
      <dgm:t>
        <a:bodyPr/>
        <a:lstStyle/>
        <a:p>
          <a:endParaRPr lang="hr-HR"/>
        </a:p>
      </dgm:t>
    </dgm:pt>
    <dgm:pt modelId="{A2BDC963-8E67-4B36-B91A-B4B2E95F84B6}" type="sibTrans" cxnId="{AB64B12C-7D3E-42FC-9CA7-650D7CA0803A}">
      <dgm:prSet/>
      <dgm:spPr/>
      <dgm:t>
        <a:bodyPr/>
        <a:lstStyle/>
        <a:p>
          <a:endParaRPr lang="hr-HR"/>
        </a:p>
      </dgm:t>
    </dgm:pt>
    <dgm:pt modelId="{4D5680F0-5476-4653-B7FB-C7F3F6F69F3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U maloj mjeri ostvaruje namjenu uvjeravanja primatelja: kandidat ne ističe u dostatnoj mjeri znanja i vještine i navodi manji broj ključnih podataka ili su ti podatci potpuno nevažni za natječaj; nije u dostatnoj mjeri naglašen interes kandidata za praksu.</a:t>
          </a:r>
          <a:endParaRPr lang="hr-HR" dirty="0"/>
        </a:p>
      </dgm:t>
    </dgm:pt>
    <dgm:pt modelId="{102362E8-FD64-49A8-8DFE-9DA8908FA431}" type="parTrans" cxnId="{58D72E5E-33C2-429E-8D11-D840B6F43A1D}">
      <dgm:prSet/>
      <dgm:spPr/>
      <dgm:t>
        <a:bodyPr/>
        <a:lstStyle/>
        <a:p>
          <a:endParaRPr lang="hr-HR"/>
        </a:p>
      </dgm:t>
    </dgm:pt>
    <dgm:pt modelId="{171477D7-5D2A-4712-9CD4-0986DB2D05D1}" type="sibTrans" cxnId="{58D72E5E-33C2-429E-8D11-D840B6F43A1D}">
      <dgm:prSet/>
      <dgm:spPr/>
      <dgm:t>
        <a:bodyPr/>
        <a:lstStyle/>
        <a:p>
          <a:endParaRPr lang="hr-HR"/>
        </a:p>
      </dgm:t>
    </dgm:pt>
    <dgm:pt modelId="{CB4016A5-A515-4B23-800B-41D4E018E895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Jasno ističe način na koji bi praksa unaprijedila njegova znanja i vještine i doprinijela daljnjem razvoju. </a:t>
          </a:r>
          <a:endParaRPr lang="hr-HR" b="1"/>
        </a:p>
      </dgm:t>
    </dgm:pt>
    <dgm:pt modelId="{1324FA1B-9B41-4812-A643-6479035CA418}" type="parTrans" cxnId="{DF50B3B8-9F71-4934-A5D5-C42A34B8CB4B}">
      <dgm:prSet/>
      <dgm:spPr/>
      <dgm:t>
        <a:bodyPr/>
        <a:lstStyle/>
        <a:p>
          <a:endParaRPr lang="hr-HR"/>
        </a:p>
      </dgm:t>
    </dgm:pt>
    <dgm:pt modelId="{E4F35514-41AE-4B9E-83CF-09937E83BD2A}" type="sibTrans" cxnId="{DF50B3B8-9F71-4934-A5D5-C42A34B8CB4B}">
      <dgm:prSet/>
      <dgm:spPr/>
      <dgm:t>
        <a:bodyPr/>
        <a:lstStyle/>
        <a:p>
          <a:endParaRPr lang="hr-HR"/>
        </a:p>
      </dgm:t>
    </dgm:pt>
    <dgm:pt modelId="{39A14016-407F-46AF-AB24-1BB3C087F26C}">
      <dgm:prSet/>
      <dgm:spPr/>
      <dgm:t>
        <a:bodyPr/>
        <a:lstStyle/>
        <a:p>
          <a:r>
            <a:rPr lang="hr-HR" dirty="0"/>
            <a:t>Navedeni svi ključni podatci bez suvišnih ili nevažnih podataka.</a:t>
          </a:r>
        </a:p>
      </dgm:t>
    </dgm:pt>
    <dgm:pt modelId="{99945C19-A261-4DD5-9D15-51EC56F188BB}" type="parTrans" cxnId="{1E6703E4-C65B-41B6-8FE0-D5545E236817}">
      <dgm:prSet/>
      <dgm:spPr/>
      <dgm:t>
        <a:bodyPr/>
        <a:lstStyle/>
        <a:p>
          <a:endParaRPr lang="hr-HR"/>
        </a:p>
      </dgm:t>
    </dgm:pt>
    <dgm:pt modelId="{67FB4AB1-BA6B-4A29-833B-4C8C3D6F0290}" type="sibTrans" cxnId="{1E6703E4-C65B-41B6-8FE0-D5545E236817}">
      <dgm:prSet/>
      <dgm:spPr/>
      <dgm:t>
        <a:bodyPr/>
        <a:lstStyle/>
        <a:p>
          <a:endParaRPr lang="hr-HR"/>
        </a:p>
      </dgm:t>
    </dgm:pt>
    <dgm:pt modelId="{E73ABAB0-F67E-467C-8C45-6AE59AF62141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Ne ističe jasno način na koji bi praksa unaprijedila njegova znanja i vještine i doprinijela daljnjem razvoju. </a:t>
          </a:r>
          <a:endParaRPr lang="hr-HR" b="1"/>
        </a:p>
      </dgm:t>
    </dgm:pt>
    <dgm:pt modelId="{199585B7-05C8-4683-BFA8-015BA9394337}" type="parTrans" cxnId="{C22AC9C6-7452-49E7-A484-2BB2A8461952}">
      <dgm:prSet/>
      <dgm:spPr/>
      <dgm:t>
        <a:bodyPr/>
        <a:lstStyle/>
        <a:p>
          <a:endParaRPr lang="hr-HR"/>
        </a:p>
      </dgm:t>
    </dgm:pt>
    <dgm:pt modelId="{558B9443-4ED8-4E10-953C-E3E73324046A}" type="sibTrans" cxnId="{C22AC9C6-7452-49E7-A484-2BB2A8461952}">
      <dgm:prSet/>
      <dgm:spPr/>
      <dgm:t>
        <a:bodyPr/>
        <a:lstStyle/>
        <a:p>
          <a:endParaRPr lang="hr-HR"/>
        </a:p>
      </dgm:t>
    </dgm:pt>
    <dgm:pt modelId="{6A12283D-3CA7-4974-ACE3-DCA23B6CC877}">
      <dgm:prSet/>
      <dgm:spPr/>
      <dgm:t>
        <a:bodyPr/>
        <a:lstStyle/>
        <a:p>
          <a:r>
            <a:rPr lang="hr-HR" dirty="0"/>
            <a:t>Navedeni su ključni podatci, ali učenik navodi jedan do dva suvišna ili nevažna podataka. </a:t>
          </a:r>
        </a:p>
      </dgm:t>
    </dgm:pt>
    <dgm:pt modelId="{114067B2-6421-4A35-9867-2295ADA0DC19}" type="parTrans" cxnId="{EA0AD124-4170-49EB-889B-CC5D33BCBE42}">
      <dgm:prSet/>
      <dgm:spPr/>
      <dgm:t>
        <a:bodyPr/>
        <a:lstStyle/>
        <a:p>
          <a:endParaRPr lang="hr-HR"/>
        </a:p>
      </dgm:t>
    </dgm:pt>
    <dgm:pt modelId="{604E6603-6B20-4C54-A2E7-954824DF897F}" type="sibTrans" cxnId="{EA0AD124-4170-49EB-889B-CC5D33BCBE42}">
      <dgm:prSet/>
      <dgm:spPr/>
      <dgm:t>
        <a:bodyPr/>
        <a:lstStyle/>
        <a:p>
          <a:endParaRPr lang="hr-HR"/>
        </a:p>
      </dgm:t>
    </dgm:pt>
    <dgm:pt modelId="{B7E4441F-7876-49AB-AFE0-DAEE8FAC4C89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Ne navodi način na koji bi praksa unaprijedila njegova znanja i vještine i doprinijela daljnjem razvoju. </a:t>
          </a:r>
          <a:endParaRPr lang="hr-HR" b="1"/>
        </a:p>
      </dgm:t>
    </dgm:pt>
    <dgm:pt modelId="{D82CBC3D-A671-490F-92BA-480936ABEB64}" type="parTrans" cxnId="{85078D20-61CE-4729-85D9-1FF978536680}">
      <dgm:prSet/>
      <dgm:spPr/>
      <dgm:t>
        <a:bodyPr/>
        <a:lstStyle/>
        <a:p>
          <a:endParaRPr lang="hr-HR"/>
        </a:p>
      </dgm:t>
    </dgm:pt>
    <dgm:pt modelId="{2839108B-4542-4A21-8B09-D49F1CFAB43F}" type="sibTrans" cxnId="{85078D20-61CE-4729-85D9-1FF978536680}">
      <dgm:prSet/>
      <dgm:spPr/>
      <dgm:t>
        <a:bodyPr/>
        <a:lstStyle/>
        <a:p>
          <a:endParaRPr lang="hr-HR"/>
        </a:p>
      </dgm:t>
    </dgm:pt>
    <dgm:pt modelId="{A161EABB-5E60-4418-85E4-D0A2B86DDE02}">
      <dgm:prSet/>
      <dgm:spPr/>
      <dgm:t>
        <a:bodyPr/>
        <a:lstStyle/>
        <a:p>
          <a:r>
            <a:rPr lang="hr-HR" dirty="0"/>
            <a:t>Izostavljeno više ključnih podataka uz tri i više suvišnih/nevažnih podataka.</a:t>
          </a:r>
        </a:p>
      </dgm:t>
    </dgm:pt>
    <dgm:pt modelId="{5F3CDE96-C418-4366-A0B6-11FD7F9F1797}" type="parTrans" cxnId="{FEAC65E7-2FEB-4E41-ACF9-BD6D3DE84735}">
      <dgm:prSet/>
      <dgm:spPr/>
      <dgm:t>
        <a:bodyPr/>
        <a:lstStyle/>
        <a:p>
          <a:endParaRPr lang="hr-HR"/>
        </a:p>
      </dgm:t>
    </dgm:pt>
    <dgm:pt modelId="{A2397BB8-6A9D-45FE-ABD4-E03430D60FE9}" type="sibTrans" cxnId="{FEAC65E7-2FEB-4E41-ACF9-BD6D3DE84735}">
      <dgm:prSet/>
      <dgm:spPr/>
      <dgm:t>
        <a:bodyPr/>
        <a:lstStyle/>
        <a:p>
          <a:endParaRPr lang="hr-HR"/>
        </a:p>
      </dgm:t>
    </dgm:pt>
    <dgm:pt modelId="{57EF977C-A2A7-4108-B12A-9C8B4991FFA2}">
      <dgm:prSet/>
      <dgm:spPr/>
      <dgm:t>
        <a:bodyPr/>
        <a:lstStyle/>
        <a:p>
          <a:r>
            <a:rPr lang="hr-HR" dirty="0"/>
            <a:t>0 bodova</a:t>
          </a:r>
        </a:p>
      </dgm:t>
    </dgm:pt>
    <dgm:pt modelId="{1682CD5B-5BDA-4A71-B6CC-A2DBD12DBF42}" type="parTrans" cxnId="{32C85DB8-8BD4-4BDE-BD80-33528969EB3B}">
      <dgm:prSet/>
      <dgm:spPr/>
      <dgm:t>
        <a:bodyPr/>
        <a:lstStyle/>
        <a:p>
          <a:endParaRPr lang="hr-HR"/>
        </a:p>
      </dgm:t>
    </dgm:pt>
    <dgm:pt modelId="{CC54DD6C-4D68-484E-A676-94642471AC94}" type="sibTrans" cxnId="{32C85DB8-8BD4-4BDE-BD80-33528969EB3B}">
      <dgm:prSet/>
      <dgm:spPr/>
      <dgm:t>
        <a:bodyPr/>
        <a:lstStyle/>
        <a:p>
          <a:endParaRPr lang="hr-HR"/>
        </a:p>
      </dgm:t>
    </dgm:pt>
    <dgm:pt modelId="{859E5DB8-E4CE-4EC8-A036-DA7212F25CFB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Ne ostvaruje namjenu uvjeravanja primatelja: ne ističe znanja i vještine, ne iznosi svoje zanimanje za praksu.</a:t>
          </a:r>
          <a:endParaRPr lang="hr-HR" dirty="0"/>
        </a:p>
      </dgm:t>
    </dgm:pt>
    <dgm:pt modelId="{F95BE511-FDE6-4BBA-8458-8CEFC47D066C}" type="parTrans" cxnId="{986F84FC-4179-4E76-B1C5-B04CB1583EF2}">
      <dgm:prSet/>
      <dgm:spPr/>
      <dgm:t>
        <a:bodyPr/>
        <a:lstStyle/>
        <a:p>
          <a:endParaRPr lang="hr-HR"/>
        </a:p>
      </dgm:t>
    </dgm:pt>
    <dgm:pt modelId="{866903CB-C00C-4856-A10F-DA37E95394F5}" type="sibTrans" cxnId="{986F84FC-4179-4E76-B1C5-B04CB1583EF2}">
      <dgm:prSet/>
      <dgm:spPr/>
      <dgm:t>
        <a:bodyPr/>
        <a:lstStyle/>
        <a:p>
          <a:endParaRPr lang="hr-HR"/>
        </a:p>
      </dgm:t>
    </dgm:pt>
    <dgm:pt modelId="{CFFFB91A-CC9A-4155-B47A-E38CAB443EED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Ne navodi na koji bi način praksa unaprijedila njegova znanja i vještine i doprinijela daljnjem razvoju.</a:t>
          </a:r>
          <a:endParaRPr lang="hr-HR" b="1"/>
        </a:p>
      </dgm:t>
    </dgm:pt>
    <dgm:pt modelId="{A49DFC04-3C92-483F-B0F1-C563E8D87D4F}" type="parTrans" cxnId="{BAF51E1C-AA01-47D7-B2E0-1CD68ED348FD}">
      <dgm:prSet/>
      <dgm:spPr/>
      <dgm:t>
        <a:bodyPr/>
        <a:lstStyle/>
        <a:p>
          <a:endParaRPr lang="hr-HR"/>
        </a:p>
      </dgm:t>
    </dgm:pt>
    <dgm:pt modelId="{6CC743BC-9EAA-4C8E-87C0-9A0CEBDC4F6D}" type="sibTrans" cxnId="{BAF51E1C-AA01-47D7-B2E0-1CD68ED348FD}">
      <dgm:prSet/>
      <dgm:spPr/>
      <dgm:t>
        <a:bodyPr/>
        <a:lstStyle/>
        <a:p>
          <a:endParaRPr lang="hr-HR"/>
        </a:p>
      </dgm:t>
    </dgm:pt>
    <dgm:pt modelId="{A80F2C54-4726-4EE0-9CD8-A80D81F1ED9C}">
      <dgm:prSet/>
      <dgm:spPr/>
      <dgm:t>
        <a:bodyPr/>
        <a:lstStyle/>
        <a:p>
          <a:r>
            <a:rPr lang="hr-HR"/>
            <a:t>Izostavljena većina ključnih podataka, uglavnom navedeni suvišni ili nevažni podatci.</a:t>
          </a:r>
        </a:p>
      </dgm:t>
    </dgm:pt>
    <dgm:pt modelId="{B921CB6E-D0A5-416A-B358-A5CFDF1B312F}" type="parTrans" cxnId="{A044D879-490E-431B-A75C-32762F15DCE8}">
      <dgm:prSet/>
      <dgm:spPr/>
      <dgm:t>
        <a:bodyPr/>
        <a:lstStyle/>
        <a:p>
          <a:endParaRPr lang="hr-HR"/>
        </a:p>
      </dgm:t>
    </dgm:pt>
    <dgm:pt modelId="{3F64766D-B9F4-437B-AEDC-11ADE40B3CAD}" type="sibTrans" cxnId="{A044D879-490E-431B-A75C-32762F15DCE8}">
      <dgm:prSet/>
      <dgm:spPr/>
      <dgm:t>
        <a:bodyPr/>
        <a:lstStyle/>
        <a:p>
          <a:endParaRPr lang="hr-HR"/>
        </a:p>
      </dgm:t>
    </dgm:pt>
    <dgm:pt modelId="{F8543B7C-CA50-4DD1-8F6F-D3B05C47D04A}" type="pres">
      <dgm:prSet presAssocID="{D1577045-76B9-4007-94CD-906692FA029C}" presName="vert0" presStyleCnt="0">
        <dgm:presLayoutVars>
          <dgm:dir/>
          <dgm:animOne val="branch"/>
          <dgm:animLvl val="lvl"/>
        </dgm:presLayoutVars>
      </dgm:prSet>
      <dgm:spPr/>
    </dgm:pt>
    <dgm:pt modelId="{ED46443B-5F18-4A48-A567-29E68F20ABBA}" type="pres">
      <dgm:prSet presAssocID="{D4907D3A-0D3B-4F37-BA43-00B9D525DB48}" presName="thickLine" presStyleLbl="alignNode1" presStyleIdx="0" presStyleCnt="4"/>
      <dgm:spPr/>
    </dgm:pt>
    <dgm:pt modelId="{5D4EDF5B-B659-44C1-BCC8-401DDE456651}" type="pres">
      <dgm:prSet presAssocID="{D4907D3A-0D3B-4F37-BA43-00B9D525DB48}" presName="horz1" presStyleCnt="0"/>
      <dgm:spPr/>
    </dgm:pt>
    <dgm:pt modelId="{11E2585B-E153-4681-AECE-46947A43C720}" type="pres">
      <dgm:prSet presAssocID="{D4907D3A-0D3B-4F37-BA43-00B9D525DB48}" presName="tx1" presStyleLbl="revTx" presStyleIdx="0" presStyleCnt="16"/>
      <dgm:spPr/>
    </dgm:pt>
    <dgm:pt modelId="{B8185048-AC22-44DA-B67D-76F96857992B}" type="pres">
      <dgm:prSet presAssocID="{D4907D3A-0D3B-4F37-BA43-00B9D525DB48}" presName="vert1" presStyleCnt="0"/>
      <dgm:spPr/>
    </dgm:pt>
    <dgm:pt modelId="{C58CB929-779E-47E0-9B08-2FF61D9D0E3F}" type="pres">
      <dgm:prSet presAssocID="{08DCE931-AFBD-45F7-A55A-6318E87732D0}" presName="vertSpace2a" presStyleCnt="0"/>
      <dgm:spPr/>
    </dgm:pt>
    <dgm:pt modelId="{053DC873-B310-4462-A9BF-42F436A3CEDE}" type="pres">
      <dgm:prSet presAssocID="{08DCE931-AFBD-45F7-A55A-6318E87732D0}" presName="horz2" presStyleCnt="0"/>
      <dgm:spPr/>
    </dgm:pt>
    <dgm:pt modelId="{0136A277-391B-4344-B96E-21A3D821B67C}" type="pres">
      <dgm:prSet presAssocID="{08DCE931-AFBD-45F7-A55A-6318E87732D0}" presName="horzSpace2" presStyleCnt="0"/>
      <dgm:spPr/>
    </dgm:pt>
    <dgm:pt modelId="{AE403B3B-7439-49F7-BB55-00049DDA5BA0}" type="pres">
      <dgm:prSet presAssocID="{08DCE931-AFBD-45F7-A55A-6318E87732D0}" presName="tx2" presStyleLbl="revTx" presStyleIdx="1" presStyleCnt="16"/>
      <dgm:spPr/>
    </dgm:pt>
    <dgm:pt modelId="{34D297A9-D104-41AF-B02B-970973D173CC}" type="pres">
      <dgm:prSet presAssocID="{08DCE931-AFBD-45F7-A55A-6318E87732D0}" presName="vert2" presStyleCnt="0"/>
      <dgm:spPr/>
    </dgm:pt>
    <dgm:pt modelId="{6ABF7F61-2F51-424A-BABA-CC657E72A27B}" type="pres">
      <dgm:prSet presAssocID="{08DCE931-AFBD-45F7-A55A-6318E87732D0}" presName="thinLine2b" presStyleLbl="callout" presStyleIdx="0" presStyleCnt="12"/>
      <dgm:spPr/>
    </dgm:pt>
    <dgm:pt modelId="{457B8745-19F8-4611-8D5C-3B42871D94CA}" type="pres">
      <dgm:prSet presAssocID="{08DCE931-AFBD-45F7-A55A-6318E87732D0}" presName="vertSpace2b" presStyleCnt="0"/>
      <dgm:spPr/>
    </dgm:pt>
    <dgm:pt modelId="{C7B35B2D-F62E-4D83-8CC9-BA2D73F1E554}" type="pres">
      <dgm:prSet presAssocID="{CB4016A5-A515-4B23-800B-41D4E018E895}" presName="horz2" presStyleCnt="0"/>
      <dgm:spPr/>
    </dgm:pt>
    <dgm:pt modelId="{54C97242-40F2-400D-876B-FF41AC1B347D}" type="pres">
      <dgm:prSet presAssocID="{CB4016A5-A515-4B23-800B-41D4E018E895}" presName="horzSpace2" presStyleCnt="0"/>
      <dgm:spPr/>
    </dgm:pt>
    <dgm:pt modelId="{78D39367-381E-44FF-9A86-E4219F4F4C43}" type="pres">
      <dgm:prSet presAssocID="{CB4016A5-A515-4B23-800B-41D4E018E895}" presName="tx2" presStyleLbl="revTx" presStyleIdx="2" presStyleCnt="16"/>
      <dgm:spPr/>
    </dgm:pt>
    <dgm:pt modelId="{3CA646BC-19D2-478D-8658-B54735944302}" type="pres">
      <dgm:prSet presAssocID="{CB4016A5-A515-4B23-800B-41D4E018E895}" presName="vert2" presStyleCnt="0"/>
      <dgm:spPr/>
    </dgm:pt>
    <dgm:pt modelId="{2F0F7106-03D2-4DD5-8604-05ADEF7D981D}" type="pres">
      <dgm:prSet presAssocID="{CB4016A5-A515-4B23-800B-41D4E018E895}" presName="thinLine2b" presStyleLbl="callout" presStyleIdx="1" presStyleCnt="12"/>
      <dgm:spPr/>
    </dgm:pt>
    <dgm:pt modelId="{8531F0A8-D9E0-4A45-BF6C-945159A3AE40}" type="pres">
      <dgm:prSet presAssocID="{CB4016A5-A515-4B23-800B-41D4E018E895}" presName="vertSpace2b" presStyleCnt="0"/>
      <dgm:spPr/>
    </dgm:pt>
    <dgm:pt modelId="{0D9D48E7-5D13-4A83-A520-F7B37AEFF9FE}" type="pres">
      <dgm:prSet presAssocID="{39A14016-407F-46AF-AB24-1BB3C087F26C}" presName="horz2" presStyleCnt="0"/>
      <dgm:spPr/>
    </dgm:pt>
    <dgm:pt modelId="{191A8498-E922-4D51-BD69-3C0F79893525}" type="pres">
      <dgm:prSet presAssocID="{39A14016-407F-46AF-AB24-1BB3C087F26C}" presName="horzSpace2" presStyleCnt="0"/>
      <dgm:spPr/>
    </dgm:pt>
    <dgm:pt modelId="{A9D73602-3FD4-4BAE-AF1D-0CA14207DF4C}" type="pres">
      <dgm:prSet presAssocID="{39A14016-407F-46AF-AB24-1BB3C087F26C}" presName="tx2" presStyleLbl="revTx" presStyleIdx="3" presStyleCnt="16"/>
      <dgm:spPr/>
    </dgm:pt>
    <dgm:pt modelId="{F73CC3BA-3F84-4581-839F-8480EE4C6E27}" type="pres">
      <dgm:prSet presAssocID="{39A14016-407F-46AF-AB24-1BB3C087F26C}" presName="vert2" presStyleCnt="0"/>
      <dgm:spPr/>
    </dgm:pt>
    <dgm:pt modelId="{0C49AB49-A2CA-4123-A81F-227A8F3DE8B1}" type="pres">
      <dgm:prSet presAssocID="{39A14016-407F-46AF-AB24-1BB3C087F26C}" presName="thinLine2b" presStyleLbl="callout" presStyleIdx="2" presStyleCnt="12"/>
      <dgm:spPr/>
    </dgm:pt>
    <dgm:pt modelId="{8C21475C-9854-411C-9E1F-5AE857DC0126}" type="pres">
      <dgm:prSet presAssocID="{39A14016-407F-46AF-AB24-1BB3C087F26C}" presName="vertSpace2b" presStyleCnt="0"/>
      <dgm:spPr/>
    </dgm:pt>
    <dgm:pt modelId="{B834B8A3-B670-4A04-8F92-A063476472F0}" type="pres">
      <dgm:prSet presAssocID="{6A04ADAF-076B-4A9B-852E-A8B2C945ED39}" presName="thickLine" presStyleLbl="alignNode1" presStyleIdx="1" presStyleCnt="4"/>
      <dgm:spPr/>
    </dgm:pt>
    <dgm:pt modelId="{278FA1A2-170F-4B08-BD0B-C54A96248808}" type="pres">
      <dgm:prSet presAssocID="{6A04ADAF-076B-4A9B-852E-A8B2C945ED39}" presName="horz1" presStyleCnt="0"/>
      <dgm:spPr/>
    </dgm:pt>
    <dgm:pt modelId="{6FB83910-4AED-4C71-A35C-31AA64B2C895}" type="pres">
      <dgm:prSet presAssocID="{6A04ADAF-076B-4A9B-852E-A8B2C945ED39}" presName="tx1" presStyleLbl="revTx" presStyleIdx="4" presStyleCnt="16"/>
      <dgm:spPr/>
    </dgm:pt>
    <dgm:pt modelId="{81EAE7F3-5FBD-4CBB-A225-3679BFF675EF}" type="pres">
      <dgm:prSet presAssocID="{6A04ADAF-076B-4A9B-852E-A8B2C945ED39}" presName="vert1" presStyleCnt="0"/>
      <dgm:spPr/>
    </dgm:pt>
    <dgm:pt modelId="{D87C57B6-4AD9-4B2F-B40E-F52C5DC85933}" type="pres">
      <dgm:prSet presAssocID="{902BF24E-261D-4A8B-93EB-2A790D4C900D}" presName="vertSpace2a" presStyleCnt="0"/>
      <dgm:spPr/>
    </dgm:pt>
    <dgm:pt modelId="{E153C10C-A81F-4DEB-AB64-EB26B24A4EDE}" type="pres">
      <dgm:prSet presAssocID="{902BF24E-261D-4A8B-93EB-2A790D4C900D}" presName="horz2" presStyleCnt="0"/>
      <dgm:spPr/>
    </dgm:pt>
    <dgm:pt modelId="{5584A793-586A-4289-8598-834AE2772CC7}" type="pres">
      <dgm:prSet presAssocID="{902BF24E-261D-4A8B-93EB-2A790D4C900D}" presName="horzSpace2" presStyleCnt="0"/>
      <dgm:spPr/>
    </dgm:pt>
    <dgm:pt modelId="{3AC2BC6F-026E-42E7-89A1-F5D3ABDE7362}" type="pres">
      <dgm:prSet presAssocID="{902BF24E-261D-4A8B-93EB-2A790D4C900D}" presName="tx2" presStyleLbl="revTx" presStyleIdx="5" presStyleCnt="16"/>
      <dgm:spPr/>
    </dgm:pt>
    <dgm:pt modelId="{CD99C109-3FDF-4F4D-ACCC-71FBCF866063}" type="pres">
      <dgm:prSet presAssocID="{902BF24E-261D-4A8B-93EB-2A790D4C900D}" presName="vert2" presStyleCnt="0"/>
      <dgm:spPr/>
    </dgm:pt>
    <dgm:pt modelId="{84C4CBA0-6E31-4EF5-944B-0E3791D2C480}" type="pres">
      <dgm:prSet presAssocID="{902BF24E-261D-4A8B-93EB-2A790D4C900D}" presName="thinLine2b" presStyleLbl="callout" presStyleIdx="3" presStyleCnt="12"/>
      <dgm:spPr/>
    </dgm:pt>
    <dgm:pt modelId="{A5A0A68F-076A-41A4-BF57-9465F704568A}" type="pres">
      <dgm:prSet presAssocID="{902BF24E-261D-4A8B-93EB-2A790D4C900D}" presName="vertSpace2b" presStyleCnt="0"/>
      <dgm:spPr/>
    </dgm:pt>
    <dgm:pt modelId="{4D2F9E25-A986-43C3-BC57-14A0A0839CEB}" type="pres">
      <dgm:prSet presAssocID="{E73ABAB0-F67E-467C-8C45-6AE59AF62141}" presName="horz2" presStyleCnt="0"/>
      <dgm:spPr/>
    </dgm:pt>
    <dgm:pt modelId="{7121CBC0-2D2E-4B88-AD5E-B15BA1B5F7A4}" type="pres">
      <dgm:prSet presAssocID="{E73ABAB0-F67E-467C-8C45-6AE59AF62141}" presName="horzSpace2" presStyleCnt="0"/>
      <dgm:spPr/>
    </dgm:pt>
    <dgm:pt modelId="{5464EBBC-10BE-43D4-B45F-2C4EC1953A89}" type="pres">
      <dgm:prSet presAssocID="{E73ABAB0-F67E-467C-8C45-6AE59AF62141}" presName="tx2" presStyleLbl="revTx" presStyleIdx="6" presStyleCnt="16"/>
      <dgm:spPr/>
    </dgm:pt>
    <dgm:pt modelId="{5E54838F-7890-4097-8223-EE04EAFA2F67}" type="pres">
      <dgm:prSet presAssocID="{E73ABAB0-F67E-467C-8C45-6AE59AF62141}" presName="vert2" presStyleCnt="0"/>
      <dgm:spPr/>
    </dgm:pt>
    <dgm:pt modelId="{47257732-9854-410C-8849-DC23F9DB1C95}" type="pres">
      <dgm:prSet presAssocID="{E73ABAB0-F67E-467C-8C45-6AE59AF62141}" presName="thinLine2b" presStyleLbl="callout" presStyleIdx="4" presStyleCnt="12"/>
      <dgm:spPr/>
    </dgm:pt>
    <dgm:pt modelId="{050C900C-1B2F-4AC5-8B79-CD26E99613F4}" type="pres">
      <dgm:prSet presAssocID="{E73ABAB0-F67E-467C-8C45-6AE59AF62141}" presName="vertSpace2b" presStyleCnt="0"/>
      <dgm:spPr/>
    </dgm:pt>
    <dgm:pt modelId="{A2CDDC3C-E1B3-4A88-91AD-BD34310D46C0}" type="pres">
      <dgm:prSet presAssocID="{6A12283D-3CA7-4974-ACE3-DCA23B6CC877}" presName="horz2" presStyleCnt="0"/>
      <dgm:spPr/>
    </dgm:pt>
    <dgm:pt modelId="{B5D13C35-F699-4969-A5AC-F95921064B6B}" type="pres">
      <dgm:prSet presAssocID="{6A12283D-3CA7-4974-ACE3-DCA23B6CC877}" presName="horzSpace2" presStyleCnt="0"/>
      <dgm:spPr/>
    </dgm:pt>
    <dgm:pt modelId="{3CF421B1-ADCE-486F-8F1E-A62F330BABB1}" type="pres">
      <dgm:prSet presAssocID="{6A12283D-3CA7-4974-ACE3-DCA23B6CC877}" presName="tx2" presStyleLbl="revTx" presStyleIdx="7" presStyleCnt="16"/>
      <dgm:spPr/>
    </dgm:pt>
    <dgm:pt modelId="{6885C544-82A9-4713-A1A3-80329E585F47}" type="pres">
      <dgm:prSet presAssocID="{6A12283D-3CA7-4974-ACE3-DCA23B6CC877}" presName="vert2" presStyleCnt="0"/>
      <dgm:spPr/>
    </dgm:pt>
    <dgm:pt modelId="{71627F5D-6A83-4662-8AAE-62D8EC8BB8A5}" type="pres">
      <dgm:prSet presAssocID="{6A12283D-3CA7-4974-ACE3-DCA23B6CC877}" presName="thinLine2b" presStyleLbl="callout" presStyleIdx="5" presStyleCnt="12"/>
      <dgm:spPr/>
    </dgm:pt>
    <dgm:pt modelId="{791D41DB-BCC4-42CB-851B-3D1F8545D0AE}" type="pres">
      <dgm:prSet presAssocID="{6A12283D-3CA7-4974-ACE3-DCA23B6CC877}" presName="vertSpace2b" presStyleCnt="0"/>
      <dgm:spPr/>
    </dgm:pt>
    <dgm:pt modelId="{9BA44443-72C9-444A-AB05-3DEC111B1948}" type="pres">
      <dgm:prSet presAssocID="{170F667F-F551-4C58-A774-8ED83D8EB2C8}" presName="thickLine" presStyleLbl="alignNode1" presStyleIdx="2" presStyleCnt="4"/>
      <dgm:spPr/>
    </dgm:pt>
    <dgm:pt modelId="{BF637F9F-1CA3-45F8-ACF0-A3232CEFC8EC}" type="pres">
      <dgm:prSet presAssocID="{170F667F-F551-4C58-A774-8ED83D8EB2C8}" presName="horz1" presStyleCnt="0"/>
      <dgm:spPr/>
    </dgm:pt>
    <dgm:pt modelId="{3616E55E-869B-4A3E-8F01-906702CA45B5}" type="pres">
      <dgm:prSet presAssocID="{170F667F-F551-4C58-A774-8ED83D8EB2C8}" presName="tx1" presStyleLbl="revTx" presStyleIdx="8" presStyleCnt="16"/>
      <dgm:spPr/>
    </dgm:pt>
    <dgm:pt modelId="{EB6E1B22-2D50-4D3E-9EAA-EEDE610BD665}" type="pres">
      <dgm:prSet presAssocID="{170F667F-F551-4C58-A774-8ED83D8EB2C8}" presName="vert1" presStyleCnt="0"/>
      <dgm:spPr/>
    </dgm:pt>
    <dgm:pt modelId="{2C616BD9-FAEB-4E22-A1EF-695A49481F0E}" type="pres">
      <dgm:prSet presAssocID="{4D5680F0-5476-4653-B7FB-C7F3F6F69F30}" presName="vertSpace2a" presStyleCnt="0"/>
      <dgm:spPr/>
    </dgm:pt>
    <dgm:pt modelId="{4F15B20B-9BBF-4E3D-9037-E85017639E49}" type="pres">
      <dgm:prSet presAssocID="{4D5680F0-5476-4653-B7FB-C7F3F6F69F30}" presName="horz2" presStyleCnt="0"/>
      <dgm:spPr/>
    </dgm:pt>
    <dgm:pt modelId="{1F54318B-A6B6-427B-9F65-BBE348A35DE7}" type="pres">
      <dgm:prSet presAssocID="{4D5680F0-5476-4653-B7FB-C7F3F6F69F30}" presName="horzSpace2" presStyleCnt="0"/>
      <dgm:spPr/>
    </dgm:pt>
    <dgm:pt modelId="{0C92EC77-2001-4DA6-B28A-12717F7168A7}" type="pres">
      <dgm:prSet presAssocID="{4D5680F0-5476-4653-B7FB-C7F3F6F69F30}" presName="tx2" presStyleLbl="revTx" presStyleIdx="9" presStyleCnt="16"/>
      <dgm:spPr/>
    </dgm:pt>
    <dgm:pt modelId="{3A9618CA-C7F2-43F7-B55B-10489B9E9EED}" type="pres">
      <dgm:prSet presAssocID="{4D5680F0-5476-4653-B7FB-C7F3F6F69F30}" presName="vert2" presStyleCnt="0"/>
      <dgm:spPr/>
    </dgm:pt>
    <dgm:pt modelId="{88F8ABED-4681-4392-982B-864F5A7B5FAE}" type="pres">
      <dgm:prSet presAssocID="{4D5680F0-5476-4653-B7FB-C7F3F6F69F30}" presName="thinLine2b" presStyleLbl="callout" presStyleIdx="6" presStyleCnt="12"/>
      <dgm:spPr/>
    </dgm:pt>
    <dgm:pt modelId="{250C97B1-5D9B-4A68-AFC0-2F68DE8DCDE8}" type="pres">
      <dgm:prSet presAssocID="{4D5680F0-5476-4653-B7FB-C7F3F6F69F30}" presName="vertSpace2b" presStyleCnt="0"/>
      <dgm:spPr/>
    </dgm:pt>
    <dgm:pt modelId="{642190E5-89ED-4DE2-B856-51438A193FA7}" type="pres">
      <dgm:prSet presAssocID="{B7E4441F-7876-49AB-AFE0-DAEE8FAC4C89}" presName="horz2" presStyleCnt="0"/>
      <dgm:spPr/>
    </dgm:pt>
    <dgm:pt modelId="{059CDF59-0D4B-4258-9864-4161D77A9B7C}" type="pres">
      <dgm:prSet presAssocID="{B7E4441F-7876-49AB-AFE0-DAEE8FAC4C89}" presName="horzSpace2" presStyleCnt="0"/>
      <dgm:spPr/>
    </dgm:pt>
    <dgm:pt modelId="{B936F47F-E920-437B-9B1E-F2F38CFFDB9A}" type="pres">
      <dgm:prSet presAssocID="{B7E4441F-7876-49AB-AFE0-DAEE8FAC4C89}" presName="tx2" presStyleLbl="revTx" presStyleIdx="10" presStyleCnt="16"/>
      <dgm:spPr/>
    </dgm:pt>
    <dgm:pt modelId="{EA960C3F-530A-4206-B3C2-D46236C4D6FF}" type="pres">
      <dgm:prSet presAssocID="{B7E4441F-7876-49AB-AFE0-DAEE8FAC4C89}" presName="vert2" presStyleCnt="0"/>
      <dgm:spPr/>
    </dgm:pt>
    <dgm:pt modelId="{90BD51DE-5495-44A2-A2B5-86D425557E41}" type="pres">
      <dgm:prSet presAssocID="{B7E4441F-7876-49AB-AFE0-DAEE8FAC4C89}" presName="thinLine2b" presStyleLbl="callout" presStyleIdx="7" presStyleCnt="12"/>
      <dgm:spPr/>
    </dgm:pt>
    <dgm:pt modelId="{98495A1E-2B0D-4189-91C7-659F0EA4834F}" type="pres">
      <dgm:prSet presAssocID="{B7E4441F-7876-49AB-AFE0-DAEE8FAC4C89}" presName="vertSpace2b" presStyleCnt="0"/>
      <dgm:spPr/>
    </dgm:pt>
    <dgm:pt modelId="{136F2098-D228-4D91-9DC5-738014F37E8E}" type="pres">
      <dgm:prSet presAssocID="{A161EABB-5E60-4418-85E4-D0A2B86DDE02}" presName="horz2" presStyleCnt="0"/>
      <dgm:spPr/>
    </dgm:pt>
    <dgm:pt modelId="{7EE633C9-9C43-4308-9516-C1FFBBC27058}" type="pres">
      <dgm:prSet presAssocID="{A161EABB-5E60-4418-85E4-D0A2B86DDE02}" presName="horzSpace2" presStyleCnt="0"/>
      <dgm:spPr/>
    </dgm:pt>
    <dgm:pt modelId="{28F6B0E2-E44B-4206-A990-2DDB2E69072E}" type="pres">
      <dgm:prSet presAssocID="{A161EABB-5E60-4418-85E4-D0A2B86DDE02}" presName="tx2" presStyleLbl="revTx" presStyleIdx="11" presStyleCnt="16"/>
      <dgm:spPr/>
    </dgm:pt>
    <dgm:pt modelId="{8E4CECDF-A587-495C-9802-823B9A5A2CC7}" type="pres">
      <dgm:prSet presAssocID="{A161EABB-5E60-4418-85E4-D0A2B86DDE02}" presName="vert2" presStyleCnt="0"/>
      <dgm:spPr/>
    </dgm:pt>
    <dgm:pt modelId="{A75F2ECB-A85D-4DD9-99A7-DAF631B9269F}" type="pres">
      <dgm:prSet presAssocID="{A161EABB-5E60-4418-85E4-D0A2B86DDE02}" presName="thinLine2b" presStyleLbl="callout" presStyleIdx="8" presStyleCnt="12"/>
      <dgm:spPr/>
    </dgm:pt>
    <dgm:pt modelId="{1B7837AA-61A5-4B45-9FC1-6AEA617CCA6C}" type="pres">
      <dgm:prSet presAssocID="{A161EABB-5E60-4418-85E4-D0A2B86DDE02}" presName="vertSpace2b" presStyleCnt="0"/>
      <dgm:spPr/>
    </dgm:pt>
    <dgm:pt modelId="{E68EAA75-EEFA-4C0A-9A67-B1E360A909C6}" type="pres">
      <dgm:prSet presAssocID="{57EF977C-A2A7-4108-B12A-9C8B4991FFA2}" presName="thickLine" presStyleLbl="alignNode1" presStyleIdx="3" presStyleCnt="4"/>
      <dgm:spPr/>
    </dgm:pt>
    <dgm:pt modelId="{78AF1EA9-6F9E-42A2-A6AB-6B560207D898}" type="pres">
      <dgm:prSet presAssocID="{57EF977C-A2A7-4108-B12A-9C8B4991FFA2}" presName="horz1" presStyleCnt="0"/>
      <dgm:spPr/>
    </dgm:pt>
    <dgm:pt modelId="{10658E88-8FCE-4581-B7FC-4300549A4704}" type="pres">
      <dgm:prSet presAssocID="{57EF977C-A2A7-4108-B12A-9C8B4991FFA2}" presName="tx1" presStyleLbl="revTx" presStyleIdx="12" presStyleCnt="16"/>
      <dgm:spPr/>
    </dgm:pt>
    <dgm:pt modelId="{42CACAAE-BF83-48A5-865D-4D6A31C5342D}" type="pres">
      <dgm:prSet presAssocID="{57EF977C-A2A7-4108-B12A-9C8B4991FFA2}" presName="vert1" presStyleCnt="0"/>
      <dgm:spPr/>
    </dgm:pt>
    <dgm:pt modelId="{9F3F7BB2-E6C4-4CDF-B1BF-E72A64551C21}" type="pres">
      <dgm:prSet presAssocID="{859E5DB8-E4CE-4EC8-A036-DA7212F25CFB}" presName="vertSpace2a" presStyleCnt="0"/>
      <dgm:spPr/>
    </dgm:pt>
    <dgm:pt modelId="{A6FA30BB-9866-48D2-8F57-22B952AB7DBC}" type="pres">
      <dgm:prSet presAssocID="{859E5DB8-E4CE-4EC8-A036-DA7212F25CFB}" presName="horz2" presStyleCnt="0"/>
      <dgm:spPr/>
    </dgm:pt>
    <dgm:pt modelId="{93834B99-6915-4C98-BF89-05489ABE1066}" type="pres">
      <dgm:prSet presAssocID="{859E5DB8-E4CE-4EC8-A036-DA7212F25CFB}" presName="horzSpace2" presStyleCnt="0"/>
      <dgm:spPr/>
    </dgm:pt>
    <dgm:pt modelId="{C3C185DA-A880-4963-95FE-41F13B2E532C}" type="pres">
      <dgm:prSet presAssocID="{859E5DB8-E4CE-4EC8-A036-DA7212F25CFB}" presName="tx2" presStyleLbl="revTx" presStyleIdx="13" presStyleCnt="16"/>
      <dgm:spPr/>
    </dgm:pt>
    <dgm:pt modelId="{AD8A75F9-2CFE-48C7-BC08-37FE000FC06E}" type="pres">
      <dgm:prSet presAssocID="{859E5DB8-E4CE-4EC8-A036-DA7212F25CFB}" presName="vert2" presStyleCnt="0"/>
      <dgm:spPr/>
    </dgm:pt>
    <dgm:pt modelId="{260683EF-52C0-4D16-A416-F15CEA8C8F62}" type="pres">
      <dgm:prSet presAssocID="{859E5DB8-E4CE-4EC8-A036-DA7212F25CFB}" presName="thinLine2b" presStyleLbl="callout" presStyleIdx="9" presStyleCnt="12"/>
      <dgm:spPr/>
    </dgm:pt>
    <dgm:pt modelId="{4D2AEBE2-7D34-4C94-BECD-B50405C1F90B}" type="pres">
      <dgm:prSet presAssocID="{859E5DB8-E4CE-4EC8-A036-DA7212F25CFB}" presName="vertSpace2b" presStyleCnt="0"/>
      <dgm:spPr/>
    </dgm:pt>
    <dgm:pt modelId="{AC8D8E35-8726-4B41-BA34-D90C8B2D621B}" type="pres">
      <dgm:prSet presAssocID="{CFFFB91A-CC9A-4155-B47A-E38CAB443EED}" presName="horz2" presStyleCnt="0"/>
      <dgm:spPr/>
    </dgm:pt>
    <dgm:pt modelId="{F07057FE-120B-402D-9470-53E3FDD37163}" type="pres">
      <dgm:prSet presAssocID="{CFFFB91A-CC9A-4155-B47A-E38CAB443EED}" presName="horzSpace2" presStyleCnt="0"/>
      <dgm:spPr/>
    </dgm:pt>
    <dgm:pt modelId="{3A5CBFAC-9F68-4BC8-8BFA-E90C9DD3FABF}" type="pres">
      <dgm:prSet presAssocID="{CFFFB91A-CC9A-4155-B47A-E38CAB443EED}" presName="tx2" presStyleLbl="revTx" presStyleIdx="14" presStyleCnt="16"/>
      <dgm:spPr/>
    </dgm:pt>
    <dgm:pt modelId="{58A68214-5A8A-49B7-8700-6DB9B3702826}" type="pres">
      <dgm:prSet presAssocID="{CFFFB91A-CC9A-4155-B47A-E38CAB443EED}" presName="vert2" presStyleCnt="0"/>
      <dgm:spPr/>
    </dgm:pt>
    <dgm:pt modelId="{8E370E04-8E93-481B-A2BB-02DC2779D86B}" type="pres">
      <dgm:prSet presAssocID="{CFFFB91A-CC9A-4155-B47A-E38CAB443EED}" presName="thinLine2b" presStyleLbl="callout" presStyleIdx="10" presStyleCnt="12"/>
      <dgm:spPr/>
    </dgm:pt>
    <dgm:pt modelId="{9652606C-9B08-42AA-A557-D9F6643A7CBD}" type="pres">
      <dgm:prSet presAssocID="{CFFFB91A-CC9A-4155-B47A-E38CAB443EED}" presName="vertSpace2b" presStyleCnt="0"/>
      <dgm:spPr/>
    </dgm:pt>
    <dgm:pt modelId="{A1FEA133-1AF3-4BD5-8697-DBDDE4220EF0}" type="pres">
      <dgm:prSet presAssocID="{A80F2C54-4726-4EE0-9CD8-A80D81F1ED9C}" presName="horz2" presStyleCnt="0"/>
      <dgm:spPr/>
    </dgm:pt>
    <dgm:pt modelId="{E461CEFF-ED31-431D-8D6C-420B204C6895}" type="pres">
      <dgm:prSet presAssocID="{A80F2C54-4726-4EE0-9CD8-A80D81F1ED9C}" presName="horzSpace2" presStyleCnt="0"/>
      <dgm:spPr/>
    </dgm:pt>
    <dgm:pt modelId="{FA4A893B-D4A2-482D-AE03-867ED6D17D88}" type="pres">
      <dgm:prSet presAssocID="{A80F2C54-4726-4EE0-9CD8-A80D81F1ED9C}" presName="tx2" presStyleLbl="revTx" presStyleIdx="15" presStyleCnt="16"/>
      <dgm:spPr/>
    </dgm:pt>
    <dgm:pt modelId="{EFD62344-588F-40AA-9855-8CA0D834F317}" type="pres">
      <dgm:prSet presAssocID="{A80F2C54-4726-4EE0-9CD8-A80D81F1ED9C}" presName="vert2" presStyleCnt="0"/>
      <dgm:spPr/>
    </dgm:pt>
    <dgm:pt modelId="{28B5415D-DE81-4429-B5B2-7FE4AFD11235}" type="pres">
      <dgm:prSet presAssocID="{A80F2C54-4726-4EE0-9CD8-A80D81F1ED9C}" presName="thinLine2b" presStyleLbl="callout" presStyleIdx="11" presStyleCnt="12"/>
      <dgm:spPr/>
    </dgm:pt>
    <dgm:pt modelId="{EAD7A4C9-DABD-468A-9DD9-4AED618FCA27}" type="pres">
      <dgm:prSet presAssocID="{A80F2C54-4726-4EE0-9CD8-A80D81F1ED9C}" presName="vertSpace2b" presStyleCnt="0"/>
      <dgm:spPr/>
    </dgm:pt>
  </dgm:ptLst>
  <dgm:cxnLst>
    <dgm:cxn modelId="{8151D712-F209-43BC-AF4A-03EA57AD5435}" srcId="{D1577045-76B9-4007-94CD-906692FA029C}" destId="{D4907D3A-0D3B-4F37-BA43-00B9D525DB48}" srcOrd="0" destOrd="0" parTransId="{DD095EA2-73F0-44C8-BB14-E2D1EF7F65DD}" sibTransId="{3004A183-5D78-4BB6-87C7-AEF76F4A158C}"/>
    <dgm:cxn modelId="{0980CF14-51A3-4154-A680-7069B6814939}" type="presOf" srcId="{D4907D3A-0D3B-4F37-BA43-00B9D525DB48}" destId="{11E2585B-E153-4681-AECE-46947A43C720}" srcOrd="0" destOrd="0" presId="urn:microsoft.com/office/officeart/2008/layout/LinedList"/>
    <dgm:cxn modelId="{BAF51E1C-AA01-47D7-B2E0-1CD68ED348FD}" srcId="{57EF977C-A2A7-4108-B12A-9C8B4991FFA2}" destId="{CFFFB91A-CC9A-4155-B47A-E38CAB443EED}" srcOrd="1" destOrd="0" parTransId="{A49DFC04-3C92-483F-B0F1-C563E8D87D4F}" sibTransId="{6CC743BC-9EAA-4C8E-87C0-9A0CEBDC4F6D}"/>
    <dgm:cxn modelId="{85078D20-61CE-4729-85D9-1FF978536680}" srcId="{170F667F-F551-4C58-A774-8ED83D8EB2C8}" destId="{B7E4441F-7876-49AB-AFE0-DAEE8FAC4C89}" srcOrd="1" destOrd="0" parTransId="{D82CBC3D-A671-490F-92BA-480936ABEB64}" sibTransId="{2839108B-4542-4A21-8B09-D49F1CFAB43F}"/>
    <dgm:cxn modelId="{EA0AD124-4170-49EB-889B-CC5D33BCBE42}" srcId="{6A04ADAF-076B-4A9B-852E-A8B2C945ED39}" destId="{6A12283D-3CA7-4974-ACE3-DCA23B6CC877}" srcOrd="2" destOrd="0" parTransId="{114067B2-6421-4A35-9867-2295ADA0DC19}" sibTransId="{604E6603-6B20-4C54-A2E7-954824DF897F}"/>
    <dgm:cxn modelId="{AB64B12C-7D3E-42FC-9CA7-650D7CA0803A}" srcId="{D1577045-76B9-4007-94CD-906692FA029C}" destId="{170F667F-F551-4C58-A774-8ED83D8EB2C8}" srcOrd="2" destOrd="0" parTransId="{F85E490F-C981-45C7-8961-6E4E854EF114}" sibTransId="{A2BDC963-8E67-4B36-B91A-B4B2E95F84B6}"/>
    <dgm:cxn modelId="{F1398A5B-7C78-4479-9D7F-36571F8A8F4F}" type="presOf" srcId="{4D5680F0-5476-4653-B7FB-C7F3F6F69F30}" destId="{0C92EC77-2001-4DA6-B28A-12717F7168A7}" srcOrd="0" destOrd="0" presId="urn:microsoft.com/office/officeart/2008/layout/LinedList"/>
    <dgm:cxn modelId="{58D72E5E-33C2-429E-8D11-D840B6F43A1D}" srcId="{170F667F-F551-4C58-A774-8ED83D8EB2C8}" destId="{4D5680F0-5476-4653-B7FB-C7F3F6F69F30}" srcOrd="0" destOrd="0" parTransId="{102362E8-FD64-49A8-8DFE-9DA8908FA431}" sibTransId="{171477D7-5D2A-4712-9CD4-0986DB2D05D1}"/>
    <dgm:cxn modelId="{E330B861-B2A7-40C5-B807-6734DE7D289F}" type="presOf" srcId="{6A12283D-3CA7-4974-ACE3-DCA23B6CC877}" destId="{3CF421B1-ADCE-486F-8F1E-A62F330BABB1}" srcOrd="0" destOrd="0" presId="urn:microsoft.com/office/officeart/2008/layout/LinedList"/>
    <dgm:cxn modelId="{EE953262-EE05-4382-BFF8-6C5A0F5CB36A}" type="presOf" srcId="{A161EABB-5E60-4418-85E4-D0A2B86DDE02}" destId="{28F6B0E2-E44B-4206-A990-2DDB2E69072E}" srcOrd="0" destOrd="0" presId="urn:microsoft.com/office/officeart/2008/layout/LinedList"/>
    <dgm:cxn modelId="{5F9CA762-325B-4B74-80C0-6B3240C833F8}" type="presOf" srcId="{A80F2C54-4726-4EE0-9CD8-A80D81F1ED9C}" destId="{FA4A893B-D4A2-482D-AE03-867ED6D17D88}" srcOrd="0" destOrd="0" presId="urn:microsoft.com/office/officeart/2008/layout/LinedList"/>
    <dgm:cxn modelId="{CA29E442-2A32-4666-8FAE-9D898B5C87D7}" type="presOf" srcId="{D1577045-76B9-4007-94CD-906692FA029C}" destId="{F8543B7C-CA50-4DD1-8F6F-D3B05C47D04A}" srcOrd="0" destOrd="0" presId="urn:microsoft.com/office/officeart/2008/layout/LinedList"/>
    <dgm:cxn modelId="{FC85F957-B63C-4500-AC29-5A5D82F63560}" type="presOf" srcId="{39A14016-407F-46AF-AB24-1BB3C087F26C}" destId="{A9D73602-3FD4-4BAE-AF1D-0CA14207DF4C}" srcOrd="0" destOrd="0" presId="urn:microsoft.com/office/officeart/2008/layout/LinedList"/>
    <dgm:cxn modelId="{A044D879-490E-431B-A75C-32762F15DCE8}" srcId="{57EF977C-A2A7-4108-B12A-9C8B4991FFA2}" destId="{A80F2C54-4726-4EE0-9CD8-A80D81F1ED9C}" srcOrd="2" destOrd="0" parTransId="{B921CB6E-D0A5-416A-B358-A5CFDF1B312F}" sibTransId="{3F64766D-B9F4-437B-AEDC-11ADE40B3CAD}"/>
    <dgm:cxn modelId="{909EC98E-DE24-4AE0-817D-40DC06AB36E5}" type="presOf" srcId="{CFFFB91A-CC9A-4155-B47A-E38CAB443EED}" destId="{3A5CBFAC-9F68-4BC8-8BFA-E90C9DD3FABF}" srcOrd="0" destOrd="0" presId="urn:microsoft.com/office/officeart/2008/layout/LinedList"/>
    <dgm:cxn modelId="{9871109B-1C6F-4683-B629-60B5BB680BEC}" srcId="{D1577045-76B9-4007-94CD-906692FA029C}" destId="{6A04ADAF-076B-4A9B-852E-A8B2C945ED39}" srcOrd="1" destOrd="0" parTransId="{A52FF841-9BF7-43E0-AD77-675CE1EE3B72}" sibTransId="{D43A5FB4-AC78-48AC-8675-2415CC80D1CF}"/>
    <dgm:cxn modelId="{6032D09E-EB08-41E7-8B8D-82F797EF32CD}" type="presOf" srcId="{902BF24E-261D-4A8B-93EB-2A790D4C900D}" destId="{3AC2BC6F-026E-42E7-89A1-F5D3ABDE7362}" srcOrd="0" destOrd="0" presId="urn:microsoft.com/office/officeart/2008/layout/LinedList"/>
    <dgm:cxn modelId="{1AA683A4-75C7-4A21-B3AC-F524D429EB00}" srcId="{6A04ADAF-076B-4A9B-852E-A8B2C945ED39}" destId="{902BF24E-261D-4A8B-93EB-2A790D4C900D}" srcOrd="0" destOrd="0" parTransId="{6192C5EE-6FC5-48AE-8E40-38316137222F}" sibTransId="{0EAEC44B-85FF-48D8-A0BC-4BE66ECEF405}"/>
    <dgm:cxn modelId="{F20934A5-6059-4E85-AA86-2C34C316A73A}" type="presOf" srcId="{E73ABAB0-F67E-467C-8C45-6AE59AF62141}" destId="{5464EBBC-10BE-43D4-B45F-2C4EC1953A89}" srcOrd="0" destOrd="0" presId="urn:microsoft.com/office/officeart/2008/layout/LinedList"/>
    <dgm:cxn modelId="{7B4BC6AF-CB5F-42C0-91D4-DCEE3D648374}" type="presOf" srcId="{57EF977C-A2A7-4108-B12A-9C8B4991FFA2}" destId="{10658E88-8FCE-4581-B7FC-4300549A4704}" srcOrd="0" destOrd="0" presId="urn:microsoft.com/office/officeart/2008/layout/LinedList"/>
    <dgm:cxn modelId="{8CEB54B2-D8B7-4BA7-9987-56709D4F9146}" type="presOf" srcId="{6A04ADAF-076B-4A9B-852E-A8B2C945ED39}" destId="{6FB83910-4AED-4C71-A35C-31AA64B2C895}" srcOrd="0" destOrd="0" presId="urn:microsoft.com/office/officeart/2008/layout/LinedList"/>
    <dgm:cxn modelId="{32C85DB8-8BD4-4BDE-BD80-33528969EB3B}" srcId="{D1577045-76B9-4007-94CD-906692FA029C}" destId="{57EF977C-A2A7-4108-B12A-9C8B4991FFA2}" srcOrd="3" destOrd="0" parTransId="{1682CD5B-5BDA-4A71-B6CC-A2DBD12DBF42}" sibTransId="{CC54DD6C-4D68-484E-A676-94642471AC94}"/>
    <dgm:cxn modelId="{C77355B8-E0D1-47DA-87C4-7CF59B628593}" srcId="{D4907D3A-0D3B-4F37-BA43-00B9D525DB48}" destId="{08DCE931-AFBD-45F7-A55A-6318E87732D0}" srcOrd="0" destOrd="0" parTransId="{6F2E41E3-8B0C-49DC-8AE9-FD0BBFDDE64D}" sibTransId="{0FE0E780-D88F-446C-9458-91E10BFEEC8F}"/>
    <dgm:cxn modelId="{E8A25AB8-22D5-46B2-B8DF-E9B60FA83133}" type="presOf" srcId="{B7E4441F-7876-49AB-AFE0-DAEE8FAC4C89}" destId="{B936F47F-E920-437B-9B1E-F2F38CFFDB9A}" srcOrd="0" destOrd="0" presId="urn:microsoft.com/office/officeart/2008/layout/LinedList"/>
    <dgm:cxn modelId="{DF50B3B8-9F71-4934-A5D5-C42A34B8CB4B}" srcId="{D4907D3A-0D3B-4F37-BA43-00B9D525DB48}" destId="{CB4016A5-A515-4B23-800B-41D4E018E895}" srcOrd="1" destOrd="0" parTransId="{1324FA1B-9B41-4812-A643-6479035CA418}" sibTransId="{E4F35514-41AE-4B9E-83CF-09937E83BD2A}"/>
    <dgm:cxn modelId="{78304AB9-BF88-4B49-AEEE-2544997096E7}" type="presOf" srcId="{08DCE931-AFBD-45F7-A55A-6318E87732D0}" destId="{AE403B3B-7439-49F7-BB55-00049DDA5BA0}" srcOrd="0" destOrd="0" presId="urn:microsoft.com/office/officeart/2008/layout/LinedList"/>
    <dgm:cxn modelId="{A1E8CFBA-0867-4D23-AB93-4237F371447A}" type="presOf" srcId="{859E5DB8-E4CE-4EC8-A036-DA7212F25CFB}" destId="{C3C185DA-A880-4963-95FE-41F13B2E532C}" srcOrd="0" destOrd="0" presId="urn:microsoft.com/office/officeart/2008/layout/LinedList"/>
    <dgm:cxn modelId="{C22AC9C6-7452-49E7-A484-2BB2A8461952}" srcId="{6A04ADAF-076B-4A9B-852E-A8B2C945ED39}" destId="{E73ABAB0-F67E-467C-8C45-6AE59AF62141}" srcOrd="1" destOrd="0" parTransId="{199585B7-05C8-4683-BFA8-015BA9394337}" sibTransId="{558B9443-4ED8-4E10-953C-E3E73324046A}"/>
    <dgm:cxn modelId="{85AA59D0-FC8B-401B-A063-AC57B8E0A98F}" type="presOf" srcId="{CB4016A5-A515-4B23-800B-41D4E018E895}" destId="{78D39367-381E-44FF-9A86-E4219F4F4C43}" srcOrd="0" destOrd="0" presId="urn:microsoft.com/office/officeart/2008/layout/LinedList"/>
    <dgm:cxn modelId="{032FE7E0-19D6-430B-99E6-AF77556DD2B0}" type="presOf" srcId="{170F667F-F551-4C58-A774-8ED83D8EB2C8}" destId="{3616E55E-869B-4A3E-8F01-906702CA45B5}" srcOrd="0" destOrd="0" presId="urn:microsoft.com/office/officeart/2008/layout/LinedList"/>
    <dgm:cxn modelId="{1E6703E4-C65B-41B6-8FE0-D5545E236817}" srcId="{D4907D3A-0D3B-4F37-BA43-00B9D525DB48}" destId="{39A14016-407F-46AF-AB24-1BB3C087F26C}" srcOrd="2" destOrd="0" parTransId="{99945C19-A261-4DD5-9D15-51EC56F188BB}" sibTransId="{67FB4AB1-BA6B-4A29-833B-4C8C3D6F0290}"/>
    <dgm:cxn modelId="{FEAC65E7-2FEB-4E41-ACF9-BD6D3DE84735}" srcId="{170F667F-F551-4C58-A774-8ED83D8EB2C8}" destId="{A161EABB-5E60-4418-85E4-D0A2B86DDE02}" srcOrd="2" destOrd="0" parTransId="{5F3CDE96-C418-4366-A0B6-11FD7F9F1797}" sibTransId="{A2397BB8-6A9D-45FE-ABD4-E03430D60FE9}"/>
    <dgm:cxn modelId="{986F84FC-4179-4E76-B1C5-B04CB1583EF2}" srcId="{57EF977C-A2A7-4108-B12A-9C8B4991FFA2}" destId="{859E5DB8-E4CE-4EC8-A036-DA7212F25CFB}" srcOrd="0" destOrd="0" parTransId="{F95BE511-FDE6-4BBA-8458-8CEFC47D066C}" sibTransId="{866903CB-C00C-4856-A10F-DA37E95394F5}"/>
    <dgm:cxn modelId="{75C20C83-F051-42BF-BC96-6B8AA7D217E0}" type="presParOf" srcId="{F8543B7C-CA50-4DD1-8F6F-D3B05C47D04A}" destId="{ED46443B-5F18-4A48-A567-29E68F20ABBA}" srcOrd="0" destOrd="0" presId="urn:microsoft.com/office/officeart/2008/layout/LinedList"/>
    <dgm:cxn modelId="{B4FC8D5B-A6C5-4182-9F1E-D1C5BE777E0D}" type="presParOf" srcId="{F8543B7C-CA50-4DD1-8F6F-D3B05C47D04A}" destId="{5D4EDF5B-B659-44C1-BCC8-401DDE456651}" srcOrd="1" destOrd="0" presId="urn:microsoft.com/office/officeart/2008/layout/LinedList"/>
    <dgm:cxn modelId="{73A2584B-F2F0-4113-BB1D-A53EB302315C}" type="presParOf" srcId="{5D4EDF5B-B659-44C1-BCC8-401DDE456651}" destId="{11E2585B-E153-4681-AECE-46947A43C720}" srcOrd="0" destOrd="0" presId="urn:microsoft.com/office/officeart/2008/layout/LinedList"/>
    <dgm:cxn modelId="{1778DB63-44B6-43B7-9254-014AF6184FC0}" type="presParOf" srcId="{5D4EDF5B-B659-44C1-BCC8-401DDE456651}" destId="{B8185048-AC22-44DA-B67D-76F96857992B}" srcOrd="1" destOrd="0" presId="urn:microsoft.com/office/officeart/2008/layout/LinedList"/>
    <dgm:cxn modelId="{080D8301-6307-4AB4-A4DD-DD2BA23FAD85}" type="presParOf" srcId="{B8185048-AC22-44DA-B67D-76F96857992B}" destId="{C58CB929-779E-47E0-9B08-2FF61D9D0E3F}" srcOrd="0" destOrd="0" presId="urn:microsoft.com/office/officeart/2008/layout/LinedList"/>
    <dgm:cxn modelId="{4D964CCF-89E1-4EEF-81CA-87C91057BBF9}" type="presParOf" srcId="{B8185048-AC22-44DA-B67D-76F96857992B}" destId="{053DC873-B310-4462-A9BF-42F436A3CEDE}" srcOrd="1" destOrd="0" presId="urn:microsoft.com/office/officeart/2008/layout/LinedList"/>
    <dgm:cxn modelId="{4DF506F5-F005-4425-B7D0-5C2DF881F2BF}" type="presParOf" srcId="{053DC873-B310-4462-A9BF-42F436A3CEDE}" destId="{0136A277-391B-4344-B96E-21A3D821B67C}" srcOrd="0" destOrd="0" presId="urn:microsoft.com/office/officeart/2008/layout/LinedList"/>
    <dgm:cxn modelId="{F0ECB867-4DF0-4B24-B0C8-AFDF01814234}" type="presParOf" srcId="{053DC873-B310-4462-A9BF-42F436A3CEDE}" destId="{AE403B3B-7439-49F7-BB55-00049DDA5BA0}" srcOrd="1" destOrd="0" presId="urn:microsoft.com/office/officeart/2008/layout/LinedList"/>
    <dgm:cxn modelId="{19067B89-946D-4FF6-A3F9-B39F28D3C275}" type="presParOf" srcId="{053DC873-B310-4462-A9BF-42F436A3CEDE}" destId="{34D297A9-D104-41AF-B02B-970973D173CC}" srcOrd="2" destOrd="0" presId="urn:microsoft.com/office/officeart/2008/layout/LinedList"/>
    <dgm:cxn modelId="{61DB42F4-469F-47D5-8FC4-C803BAF744DD}" type="presParOf" srcId="{B8185048-AC22-44DA-B67D-76F96857992B}" destId="{6ABF7F61-2F51-424A-BABA-CC657E72A27B}" srcOrd="2" destOrd="0" presId="urn:microsoft.com/office/officeart/2008/layout/LinedList"/>
    <dgm:cxn modelId="{0D5FC4F5-7C48-4A8E-8A32-843073BF7611}" type="presParOf" srcId="{B8185048-AC22-44DA-B67D-76F96857992B}" destId="{457B8745-19F8-4611-8D5C-3B42871D94CA}" srcOrd="3" destOrd="0" presId="urn:microsoft.com/office/officeart/2008/layout/LinedList"/>
    <dgm:cxn modelId="{A181EA86-C0AA-4A3F-857F-CFF25F39328F}" type="presParOf" srcId="{B8185048-AC22-44DA-B67D-76F96857992B}" destId="{C7B35B2D-F62E-4D83-8CC9-BA2D73F1E554}" srcOrd="4" destOrd="0" presId="urn:microsoft.com/office/officeart/2008/layout/LinedList"/>
    <dgm:cxn modelId="{E26772B8-920D-4BE9-BBBA-064DF26DC609}" type="presParOf" srcId="{C7B35B2D-F62E-4D83-8CC9-BA2D73F1E554}" destId="{54C97242-40F2-400D-876B-FF41AC1B347D}" srcOrd="0" destOrd="0" presId="urn:microsoft.com/office/officeart/2008/layout/LinedList"/>
    <dgm:cxn modelId="{154521BC-3325-4EA3-A34D-4C005518DA15}" type="presParOf" srcId="{C7B35B2D-F62E-4D83-8CC9-BA2D73F1E554}" destId="{78D39367-381E-44FF-9A86-E4219F4F4C43}" srcOrd="1" destOrd="0" presId="urn:microsoft.com/office/officeart/2008/layout/LinedList"/>
    <dgm:cxn modelId="{823FAC08-5B79-485C-9D07-0D122EF27F9C}" type="presParOf" srcId="{C7B35B2D-F62E-4D83-8CC9-BA2D73F1E554}" destId="{3CA646BC-19D2-478D-8658-B54735944302}" srcOrd="2" destOrd="0" presId="urn:microsoft.com/office/officeart/2008/layout/LinedList"/>
    <dgm:cxn modelId="{5634AE49-2FB6-47C0-A089-24E5330226C2}" type="presParOf" srcId="{B8185048-AC22-44DA-B67D-76F96857992B}" destId="{2F0F7106-03D2-4DD5-8604-05ADEF7D981D}" srcOrd="5" destOrd="0" presId="urn:microsoft.com/office/officeart/2008/layout/LinedList"/>
    <dgm:cxn modelId="{0CFF2718-EAC0-441B-B2A9-1279A1D306D3}" type="presParOf" srcId="{B8185048-AC22-44DA-B67D-76F96857992B}" destId="{8531F0A8-D9E0-4A45-BF6C-945159A3AE40}" srcOrd="6" destOrd="0" presId="urn:microsoft.com/office/officeart/2008/layout/LinedList"/>
    <dgm:cxn modelId="{027E3B52-1852-4ADA-A908-A99324E269D0}" type="presParOf" srcId="{B8185048-AC22-44DA-B67D-76F96857992B}" destId="{0D9D48E7-5D13-4A83-A520-F7B37AEFF9FE}" srcOrd="7" destOrd="0" presId="urn:microsoft.com/office/officeart/2008/layout/LinedList"/>
    <dgm:cxn modelId="{9FBCAC6D-E494-43B9-80F6-4BCA669506B9}" type="presParOf" srcId="{0D9D48E7-5D13-4A83-A520-F7B37AEFF9FE}" destId="{191A8498-E922-4D51-BD69-3C0F79893525}" srcOrd="0" destOrd="0" presId="urn:microsoft.com/office/officeart/2008/layout/LinedList"/>
    <dgm:cxn modelId="{330A8A3A-BE5A-4506-B9E9-2F3C2860F791}" type="presParOf" srcId="{0D9D48E7-5D13-4A83-A520-F7B37AEFF9FE}" destId="{A9D73602-3FD4-4BAE-AF1D-0CA14207DF4C}" srcOrd="1" destOrd="0" presId="urn:microsoft.com/office/officeart/2008/layout/LinedList"/>
    <dgm:cxn modelId="{83ABFBBA-AEEB-41F2-9CDB-CBB4DE49E891}" type="presParOf" srcId="{0D9D48E7-5D13-4A83-A520-F7B37AEFF9FE}" destId="{F73CC3BA-3F84-4581-839F-8480EE4C6E27}" srcOrd="2" destOrd="0" presId="urn:microsoft.com/office/officeart/2008/layout/LinedList"/>
    <dgm:cxn modelId="{B40B3E05-DB61-4411-B945-74C19A7F0A42}" type="presParOf" srcId="{B8185048-AC22-44DA-B67D-76F96857992B}" destId="{0C49AB49-A2CA-4123-A81F-227A8F3DE8B1}" srcOrd="8" destOrd="0" presId="urn:microsoft.com/office/officeart/2008/layout/LinedList"/>
    <dgm:cxn modelId="{4084E76E-3528-4038-A4E1-DB20D17D3982}" type="presParOf" srcId="{B8185048-AC22-44DA-B67D-76F96857992B}" destId="{8C21475C-9854-411C-9E1F-5AE857DC0126}" srcOrd="9" destOrd="0" presId="urn:microsoft.com/office/officeart/2008/layout/LinedList"/>
    <dgm:cxn modelId="{465F68E4-7EFA-4B69-B943-6C65FF739351}" type="presParOf" srcId="{F8543B7C-CA50-4DD1-8F6F-D3B05C47D04A}" destId="{B834B8A3-B670-4A04-8F92-A063476472F0}" srcOrd="2" destOrd="0" presId="urn:microsoft.com/office/officeart/2008/layout/LinedList"/>
    <dgm:cxn modelId="{BA1428D2-70D0-435F-8233-97DCFCD5BE66}" type="presParOf" srcId="{F8543B7C-CA50-4DD1-8F6F-D3B05C47D04A}" destId="{278FA1A2-170F-4B08-BD0B-C54A96248808}" srcOrd="3" destOrd="0" presId="urn:microsoft.com/office/officeart/2008/layout/LinedList"/>
    <dgm:cxn modelId="{A2443DF3-14FA-48A7-9B3E-C663F7BD504B}" type="presParOf" srcId="{278FA1A2-170F-4B08-BD0B-C54A96248808}" destId="{6FB83910-4AED-4C71-A35C-31AA64B2C895}" srcOrd="0" destOrd="0" presId="urn:microsoft.com/office/officeart/2008/layout/LinedList"/>
    <dgm:cxn modelId="{79926F84-C208-48DB-A7F6-2C31ED4919B7}" type="presParOf" srcId="{278FA1A2-170F-4B08-BD0B-C54A96248808}" destId="{81EAE7F3-5FBD-4CBB-A225-3679BFF675EF}" srcOrd="1" destOrd="0" presId="urn:microsoft.com/office/officeart/2008/layout/LinedList"/>
    <dgm:cxn modelId="{0AA46F07-7564-47BA-A3F8-C317EA638AC5}" type="presParOf" srcId="{81EAE7F3-5FBD-4CBB-A225-3679BFF675EF}" destId="{D87C57B6-4AD9-4B2F-B40E-F52C5DC85933}" srcOrd="0" destOrd="0" presId="urn:microsoft.com/office/officeart/2008/layout/LinedList"/>
    <dgm:cxn modelId="{9B1A5A04-85E4-40CE-9CA1-492B65EF4059}" type="presParOf" srcId="{81EAE7F3-5FBD-4CBB-A225-3679BFF675EF}" destId="{E153C10C-A81F-4DEB-AB64-EB26B24A4EDE}" srcOrd="1" destOrd="0" presId="urn:microsoft.com/office/officeart/2008/layout/LinedList"/>
    <dgm:cxn modelId="{BE3229A6-EA4B-47E0-A196-A6D2E9F772D4}" type="presParOf" srcId="{E153C10C-A81F-4DEB-AB64-EB26B24A4EDE}" destId="{5584A793-586A-4289-8598-834AE2772CC7}" srcOrd="0" destOrd="0" presId="urn:microsoft.com/office/officeart/2008/layout/LinedList"/>
    <dgm:cxn modelId="{A0F57EDE-B040-4025-AD11-F0BFCAF74170}" type="presParOf" srcId="{E153C10C-A81F-4DEB-AB64-EB26B24A4EDE}" destId="{3AC2BC6F-026E-42E7-89A1-F5D3ABDE7362}" srcOrd="1" destOrd="0" presId="urn:microsoft.com/office/officeart/2008/layout/LinedList"/>
    <dgm:cxn modelId="{30196654-0237-4644-AFD7-58644862BC54}" type="presParOf" srcId="{E153C10C-A81F-4DEB-AB64-EB26B24A4EDE}" destId="{CD99C109-3FDF-4F4D-ACCC-71FBCF866063}" srcOrd="2" destOrd="0" presId="urn:microsoft.com/office/officeart/2008/layout/LinedList"/>
    <dgm:cxn modelId="{CDBD50C9-38D8-41B7-90CA-5FDD4AB712B8}" type="presParOf" srcId="{81EAE7F3-5FBD-4CBB-A225-3679BFF675EF}" destId="{84C4CBA0-6E31-4EF5-944B-0E3791D2C480}" srcOrd="2" destOrd="0" presId="urn:microsoft.com/office/officeart/2008/layout/LinedList"/>
    <dgm:cxn modelId="{A0254A8D-75F0-427C-8F52-6019EB0667AF}" type="presParOf" srcId="{81EAE7F3-5FBD-4CBB-A225-3679BFF675EF}" destId="{A5A0A68F-076A-41A4-BF57-9465F704568A}" srcOrd="3" destOrd="0" presId="urn:microsoft.com/office/officeart/2008/layout/LinedList"/>
    <dgm:cxn modelId="{282CF8A0-70C9-49AE-86B7-F603F0438951}" type="presParOf" srcId="{81EAE7F3-5FBD-4CBB-A225-3679BFF675EF}" destId="{4D2F9E25-A986-43C3-BC57-14A0A0839CEB}" srcOrd="4" destOrd="0" presId="urn:microsoft.com/office/officeart/2008/layout/LinedList"/>
    <dgm:cxn modelId="{DD981DEA-7E95-429D-A236-AADC12F5FFAB}" type="presParOf" srcId="{4D2F9E25-A986-43C3-BC57-14A0A0839CEB}" destId="{7121CBC0-2D2E-4B88-AD5E-B15BA1B5F7A4}" srcOrd="0" destOrd="0" presId="urn:microsoft.com/office/officeart/2008/layout/LinedList"/>
    <dgm:cxn modelId="{FD6B871D-E3B9-4700-8D88-9EADAFD291AF}" type="presParOf" srcId="{4D2F9E25-A986-43C3-BC57-14A0A0839CEB}" destId="{5464EBBC-10BE-43D4-B45F-2C4EC1953A89}" srcOrd="1" destOrd="0" presId="urn:microsoft.com/office/officeart/2008/layout/LinedList"/>
    <dgm:cxn modelId="{FB6867D3-9116-4438-B3C4-64FC7FF1F844}" type="presParOf" srcId="{4D2F9E25-A986-43C3-BC57-14A0A0839CEB}" destId="{5E54838F-7890-4097-8223-EE04EAFA2F67}" srcOrd="2" destOrd="0" presId="urn:microsoft.com/office/officeart/2008/layout/LinedList"/>
    <dgm:cxn modelId="{694EBF71-0752-4B99-80D0-886B50E788F0}" type="presParOf" srcId="{81EAE7F3-5FBD-4CBB-A225-3679BFF675EF}" destId="{47257732-9854-410C-8849-DC23F9DB1C95}" srcOrd="5" destOrd="0" presId="urn:microsoft.com/office/officeart/2008/layout/LinedList"/>
    <dgm:cxn modelId="{44C5BAC7-CD67-4642-8963-7007AEC3A5D6}" type="presParOf" srcId="{81EAE7F3-5FBD-4CBB-A225-3679BFF675EF}" destId="{050C900C-1B2F-4AC5-8B79-CD26E99613F4}" srcOrd="6" destOrd="0" presId="urn:microsoft.com/office/officeart/2008/layout/LinedList"/>
    <dgm:cxn modelId="{ED567AEC-144D-46C2-BD2D-5D9819D7F49E}" type="presParOf" srcId="{81EAE7F3-5FBD-4CBB-A225-3679BFF675EF}" destId="{A2CDDC3C-E1B3-4A88-91AD-BD34310D46C0}" srcOrd="7" destOrd="0" presId="urn:microsoft.com/office/officeart/2008/layout/LinedList"/>
    <dgm:cxn modelId="{EF7AEC8A-C7B9-4CB7-BE18-8A23B8D9E008}" type="presParOf" srcId="{A2CDDC3C-E1B3-4A88-91AD-BD34310D46C0}" destId="{B5D13C35-F699-4969-A5AC-F95921064B6B}" srcOrd="0" destOrd="0" presId="urn:microsoft.com/office/officeart/2008/layout/LinedList"/>
    <dgm:cxn modelId="{611FF90E-ED6F-41F2-AA11-B46051EFDCC4}" type="presParOf" srcId="{A2CDDC3C-E1B3-4A88-91AD-BD34310D46C0}" destId="{3CF421B1-ADCE-486F-8F1E-A62F330BABB1}" srcOrd="1" destOrd="0" presId="urn:microsoft.com/office/officeart/2008/layout/LinedList"/>
    <dgm:cxn modelId="{C2BEF3E1-8E58-4988-AB0F-7DD6DB3CC487}" type="presParOf" srcId="{A2CDDC3C-E1B3-4A88-91AD-BD34310D46C0}" destId="{6885C544-82A9-4713-A1A3-80329E585F47}" srcOrd="2" destOrd="0" presId="urn:microsoft.com/office/officeart/2008/layout/LinedList"/>
    <dgm:cxn modelId="{3AA145EB-9880-4582-AF00-37164F363EA6}" type="presParOf" srcId="{81EAE7F3-5FBD-4CBB-A225-3679BFF675EF}" destId="{71627F5D-6A83-4662-8AAE-62D8EC8BB8A5}" srcOrd="8" destOrd="0" presId="urn:microsoft.com/office/officeart/2008/layout/LinedList"/>
    <dgm:cxn modelId="{35301D3E-3ED0-4AB6-863E-C3A9A749C05A}" type="presParOf" srcId="{81EAE7F3-5FBD-4CBB-A225-3679BFF675EF}" destId="{791D41DB-BCC4-42CB-851B-3D1F8545D0AE}" srcOrd="9" destOrd="0" presId="urn:microsoft.com/office/officeart/2008/layout/LinedList"/>
    <dgm:cxn modelId="{829A4036-8A00-4518-BE7F-1362E3F6FFE3}" type="presParOf" srcId="{F8543B7C-CA50-4DD1-8F6F-D3B05C47D04A}" destId="{9BA44443-72C9-444A-AB05-3DEC111B1948}" srcOrd="4" destOrd="0" presId="urn:microsoft.com/office/officeart/2008/layout/LinedList"/>
    <dgm:cxn modelId="{B7EBC575-C54C-42FC-B26E-6CFF3742BBAD}" type="presParOf" srcId="{F8543B7C-CA50-4DD1-8F6F-D3B05C47D04A}" destId="{BF637F9F-1CA3-45F8-ACF0-A3232CEFC8EC}" srcOrd="5" destOrd="0" presId="urn:microsoft.com/office/officeart/2008/layout/LinedList"/>
    <dgm:cxn modelId="{4AC970F4-6577-4E53-A007-6CDA39DDABE0}" type="presParOf" srcId="{BF637F9F-1CA3-45F8-ACF0-A3232CEFC8EC}" destId="{3616E55E-869B-4A3E-8F01-906702CA45B5}" srcOrd="0" destOrd="0" presId="urn:microsoft.com/office/officeart/2008/layout/LinedList"/>
    <dgm:cxn modelId="{74AE02CB-CEDC-4173-85E4-9D69D41043D8}" type="presParOf" srcId="{BF637F9F-1CA3-45F8-ACF0-A3232CEFC8EC}" destId="{EB6E1B22-2D50-4D3E-9EAA-EEDE610BD665}" srcOrd="1" destOrd="0" presId="urn:microsoft.com/office/officeart/2008/layout/LinedList"/>
    <dgm:cxn modelId="{B2DE713C-C60D-46FF-A058-A664F65C5482}" type="presParOf" srcId="{EB6E1B22-2D50-4D3E-9EAA-EEDE610BD665}" destId="{2C616BD9-FAEB-4E22-A1EF-695A49481F0E}" srcOrd="0" destOrd="0" presId="urn:microsoft.com/office/officeart/2008/layout/LinedList"/>
    <dgm:cxn modelId="{C2809CF0-8339-44E3-BA3B-68B8F8549C75}" type="presParOf" srcId="{EB6E1B22-2D50-4D3E-9EAA-EEDE610BD665}" destId="{4F15B20B-9BBF-4E3D-9037-E85017639E49}" srcOrd="1" destOrd="0" presId="urn:microsoft.com/office/officeart/2008/layout/LinedList"/>
    <dgm:cxn modelId="{F71AE0FA-6F84-470B-BE26-9A5731FF9ABE}" type="presParOf" srcId="{4F15B20B-9BBF-4E3D-9037-E85017639E49}" destId="{1F54318B-A6B6-427B-9F65-BBE348A35DE7}" srcOrd="0" destOrd="0" presId="urn:microsoft.com/office/officeart/2008/layout/LinedList"/>
    <dgm:cxn modelId="{34311500-7AFE-46F6-8E97-9B84711398AC}" type="presParOf" srcId="{4F15B20B-9BBF-4E3D-9037-E85017639E49}" destId="{0C92EC77-2001-4DA6-B28A-12717F7168A7}" srcOrd="1" destOrd="0" presId="urn:microsoft.com/office/officeart/2008/layout/LinedList"/>
    <dgm:cxn modelId="{61AA81D3-524D-4E61-AED4-E285C4FE29FF}" type="presParOf" srcId="{4F15B20B-9BBF-4E3D-9037-E85017639E49}" destId="{3A9618CA-C7F2-43F7-B55B-10489B9E9EED}" srcOrd="2" destOrd="0" presId="urn:microsoft.com/office/officeart/2008/layout/LinedList"/>
    <dgm:cxn modelId="{FF2632D1-562D-4AB5-9E11-0B1A71E17C7F}" type="presParOf" srcId="{EB6E1B22-2D50-4D3E-9EAA-EEDE610BD665}" destId="{88F8ABED-4681-4392-982B-864F5A7B5FAE}" srcOrd="2" destOrd="0" presId="urn:microsoft.com/office/officeart/2008/layout/LinedList"/>
    <dgm:cxn modelId="{ABC0A7BE-2738-46C5-BECC-A65CA2930776}" type="presParOf" srcId="{EB6E1B22-2D50-4D3E-9EAA-EEDE610BD665}" destId="{250C97B1-5D9B-4A68-AFC0-2F68DE8DCDE8}" srcOrd="3" destOrd="0" presId="urn:microsoft.com/office/officeart/2008/layout/LinedList"/>
    <dgm:cxn modelId="{71FA9390-E8AC-4FAD-8126-FC315DB14A15}" type="presParOf" srcId="{EB6E1B22-2D50-4D3E-9EAA-EEDE610BD665}" destId="{642190E5-89ED-4DE2-B856-51438A193FA7}" srcOrd="4" destOrd="0" presId="urn:microsoft.com/office/officeart/2008/layout/LinedList"/>
    <dgm:cxn modelId="{8669E036-5961-4CBB-BE45-9BCE8C22F657}" type="presParOf" srcId="{642190E5-89ED-4DE2-B856-51438A193FA7}" destId="{059CDF59-0D4B-4258-9864-4161D77A9B7C}" srcOrd="0" destOrd="0" presId="urn:microsoft.com/office/officeart/2008/layout/LinedList"/>
    <dgm:cxn modelId="{0AD7BA2E-6C72-4F10-9418-D6C17F127938}" type="presParOf" srcId="{642190E5-89ED-4DE2-B856-51438A193FA7}" destId="{B936F47F-E920-437B-9B1E-F2F38CFFDB9A}" srcOrd="1" destOrd="0" presId="urn:microsoft.com/office/officeart/2008/layout/LinedList"/>
    <dgm:cxn modelId="{774647D5-756C-4A9F-A0EC-F8F5B7970493}" type="presParOf" srcId="{642190E5-89ED-4DE2-B856-51438A193FA7}" destId="{EA960C3F-530A-4206-B3C2-D46236C4D6FF}" srcOrd="2" destOrd="0" presId="urn:microsoft.com/office/officeart/2008/layout/LinedList"/>
    <dgm:cxn modelId="{CB06E479-41EA-427D-9B5C-2C8E56EC6E88}" type="presParOf" srcId="{EB6E1B22-2D50-4D3E-9EAA-EEDE610BD665}" destId="{90BD51DE-5495-44A2-A2B5-86D425557E41}" srcOrd="5" destOrd="0" presId="urn:microsoft.com/office/officeart/2008/layout/LinedList"/>
    <dgm:cxn modelId="{3DABD967-B90C-474B-8064-D5979AE8BE16}" type="presParOf" srcId="{EB6E1B22-2D50-4D3E-9EAA-EEDE610BD665}" destId="{98495A1E-2B0D-4189-91C7-659F0EA4834F}" srcOrd="6" destOrd="0" presId="urn:microsoft.com/office/officeart/2008/layout/LinedList"/>
    <dgm:cxn modelId="{7D3BC6D5-8252-4695-9DFD-1A74D03033C0}" type="presParOf" srcId="{EB6E1B22-2D50-4D3E-9EAA-EEDE610BD665}" destId="{136F2098-D228-4D91-9DC5-738014F37E8E}" srcOrd="7" destOrd="0" presId="urn:microsoft.com/office/officeart/2008/layout/LinedList"/>
    <dgm:cxn modelId="{5989BCAB-718B-4F5B-927A-C49FD8722C76}" type="presParOf" srcId="{136F2098-D228-4D91-9DC5-738014F37E8E}" destId="{7EE633C9-9C43-4308-9516-C1FFBBC27058}" srcOrd="0" destOrd="0" presId="urn:microsoft.com/office/officeart/2008/layout/LinedList"/>
    <dgm:cxn modelId="{B711F267-06E8-4681-AFB8-FBBFCB28825E}" type="presParOf" srcId="{136F2098-D228-4D91-9DC5-738014F37E8E}" destId="{28F6B0E2-E44B-4206-A990-2DDB2E69072E}" srcOrd="1" destOrd="0" presId="urn:microsoft.com/office/officeart/2008/layout/LinedList"/>
    <dgm:cxn modelId="{C54DDAC8-46F3-4856-A098-D5081FA25DF2}" type="presParOf" srcId="{136F2098-D228-4D91-9DC5-738014F37E8E}" destId="{8E4CECDF-A587-495C-9802-823B9A5A2CC7}" srcOrd="2" destOrd="0" presId="urn:microsoft.com/office/officeart/2008/layout/LinedList"/>
    <dgm:cxn modelId="{40E4C295-D3CC-49B8-A20B-9D52204C3E2C}" type="presParOf" srcId="{EB6E1B22-2D50-4D3E-9EAA-EEDE610BD665}" destId="{A75F2ECB-A85D-4DD9-99A7-DAF631B9269F}" srcOrd="8" destOrd="0" presId="urn:microsoft.com/office/officeart/2008/layout/LinedList"/>
    <dgm:cxn modelId="{A001C0F9-864C-4858-95A4-E0B7D853D7F9}" type="presParOf" srcId="{EB6E1B22-2D50-4D3E-9EAA-EEDE610BD665}" destId="{1B7837AA-61A5-4B45-9FC1-6AEA617CCA6C}" srcOrd="9" destOrd="0" presId="urn:microsoft.com/office/officeart/2008/layout/LinedList"/>
    <dgm:cxn modelId="{8F3B9995-7816-4AD7-BF35-E0082DA099F4}" type="presParOf" srcId="{F8543B7C-CA50-4DD1-8F6F-D3B05C47D04A}" destId="{E68EAA75-EEFA-4C0A-9A67-B1E360A909C6}" srcOrd="6" destOrd="0" presId="urn:microsoft.com/office/officeart/2008/layout/LinedList"/>
    <dgm:cxn modelId="{4D92344D-8DCF-46E6-A7BC-E4046273E1FE}" type="presParOf" srcId="{F8543B7C-CA50-4DD1-8F6F-D3B05C47D04A}" destId="{78AF1EA9-6F9E-42A2-A6AB-6B560207D898}" srcOrd="7" destOrd="0" presId="urn:microsoft.com/office/officeart/2008/layout/LinedList"/>
    <dgm:cxn modelId="{75834190-25E1-4F84-857E-523BC4AFCA44}" type="presParOf" srcId="{78AF1EA9-6F9E-42A2-A6AB-6B560207D898}" destId="{10658E88-8FCE-4581-B7FC-4300549A4704}" srcOrd="0" destOrd="0" presId="urn:microsoft.com/office/officeart/2008/layout/LinedList"/>
    <dgm:cxn modelId="{F8D1FDF2-3C8B-417C-BC24-1A15015F8427}" type="presParOf" srcId="{78AF1EA9-6F9E-42A2-A6AB-6B560207D898}" destId="{42CACAAE-BF83-48A5-865D-4D6A31C5342D}" srcOrd="1" destOrd="0" presId="urn:microsoft.com/office/officeart/2008/layout/LinedList"/>
    <dgm:cxn modelId="{8D47DF04-6C74-4DB2-8B5B-C2F73A356978}" type="presParOf" srcId="{42CACAAE-BF83-48A5-865D-4D6A31C5342D}" destId="{9F3F7BB2-E6C4-4CDF-B1BF-E72A64551C21}" srcOrd="0" destOrd="0" presId="urn:microsoft.com/office/officeart/2008/layout/LinedList"/>
    <dgm:cxn modelId="{C3B5C5F2-F776-483B-B392-A92DF8950203}" type="presParOf" srcId="{42CACAAE-BF83-48A5-865D-4D6A31C5342D}" destId="{A6FA30BB-9866-48D2-8F57-22B952AB7DBC}" srcOrd="1" destOrd="0" presId="urn:microsoft.com/office/officeart/2008/layout/LinedList"/>
    <dgm:cxn modelId="{4B51E942-B64A-4921-B295-0667B0E951F2}" type="presParOf" srcId="{A6FA30BB-9866-48D2-8F57-22B952AB7DBC}" destId="{93834B99-6915-4C98-BF89-05489ABE1066}" srcOrd="0" destOrd="0" presId="urn:microsoft.com/office/officeart/2008/layout/LinedList"/>
    <dgm:cxn modelId="{5BEF3C0D-720D-4A49-B83B-CEAA09CA3402}" type="presParOf" srcId="{A6FA30BB-9866-48D2-8F57-22B952AB7DBC}" destId="{C3C185DA-A880-4963-95FE-41F13B2E532C}" srcOrd="1" destOrd="0" presId="urn:microsoft.com/office/officeart/2008/layout/LinedList"/>
    <dgm:cxn modelId="{EDC34170-9BAA-4D87-8B56-134BF8A24D2A}" type="presParOf" srcId="{A6FA30BB-9866-48D2-8F57-22B952AB7DBC}" destId="{AD8A75F9-2CFE-48C7-BC08-37FE000FC06E}" srcOrd="2" destOrd="0" presId="urn:microsoft.com/office/officeart/2008/layout/LinedList"/>
    <dgm:cxn modelId="{C47616A1-BC5B-42AD-9EA7-C2FA5EE1DE00}" type="presParOf" srcId="{42CACAAE-BF83-48A5-865D-4D6A31C5342D}" destId="{260683EF-52C0-4D16-A416-F15CEA8C8F62}" srcOrd="2" destOrd="0" presId="urn:microsoft.com/office/officeart/2008/layout/LinedList"/>
    <dgm:cxn modelId="{109C7DD8-33AB-4EB7-A73A-8B0E01C2D4EC}" type="presParOf" srcId="{42CACAAE-BF83-48A5-865D-4D6A31C5342D}" destId="{4D2AEBE2-7D34-4C94-BECD-B50405C1F90B}" srcOrd="3" destOrd="0" presId="urn:microsoft.com/office/officeart/2008/layout/LinedList"/>
    <dgm:cxn modelId="{82115597-85C1-4122-8524-5AE9D45E2295}" type="presParOf" srcId="{42CACAAE-BF83-48A5-865D-4D6A31C5342D}" destId="{AC8D8E35-8726-4B41-BA34-D90C8B2D621B}" srcOrd="4" destOrd="0" presId="urn:microsoft.com/office/officeart/2008/layout/LinedList"/>
    <dgm:cxn modelId="{4809952C-1A08-4C20-B84E-14591E464497}" type="presParOf" srcId="{AC8D8E35-8726-4B41-BA34-D90C8B2D621B}" destId="{F07057FE-120B-402D-9470-53E3FDD37163}" srcOrd="0" destOrd="0" presId="urn:microsoft.com/office/officeart/2008/layout/LinedList"/>
    <dgm:cxn modelId="{DDE9F908-3219-482D-AB9F-01EB0C2D9D6E}" type="presParOf" srcId="{AC8D8E35-8726-4B41-BA34-D90C8B2D621B}" destId="{3A5CBFAC-9F68-4BC8-8BFA-E90C9DD3FABF}" srcOrd="1" destOrd="0" presId="urn:microsoft.com/office/officeart/2008/layout/LinedList"/>
    <dgm:cxn modelId="{E7940F62-6AC1-4229-989A-B99653CF3F59}" type="presParOf" srcId="{AC8D8E35-8726-4B41-BA34-D90C8B2D621B}" destId="{58A68214-5A8A-49B7-8700-6DB9B3702826}" srcOrd="2" destOrd="0" presId="urn:microsoft.com/office/officeart/2008/layout/LinedList"/>
    <dgm:cxn modelId="{F92CFF70-5E21-49DA-BE27-0EEADD5B1B67}" type="presParOf" srcId="{42CACAAE-BF83-48A5-865D-4D6A31C5342D}" destId="{8E370E04-8E93-481B-A2BB-02DC2779D86B}" srcOrd="5" destOrd="0" presId="urn:microsoft.com/office/officeart/2008/layout/LinedList"/>
    <dgm:cxn modelId="{3913128F-7A7A-4DA9-8A7E-48F3AD933311}" type="presParOf" srcId="{42CACAAE-BF83-48A5-865D-4D6A31C5342D}" destId="{9652606C-9B08-42AA-A557-D9F6643A7CBD}" srcOrd="6" destOrd="0" presId="urn:microsoft.com/office/officeart/2008/layout/LinedList"/>
    <dgm:cxn modelId="{3010B0AF-21C1-4D26-A8B6-A8654F823C56}" type="presParOf" srcId="{42CACAAE-BF83-48A5-865D-4D6A31C5342D}" destId="{A1FEA133-1AF3-4BD5-8697-DBDDE4220EF0}" srcOrd="7" destOrd="0" presId="urn:microsoft.com/office/officeart/2008/layout/LinedList"/>
    <dgm:cxn modelId="{D73071BC-7699-4E57-B297-59C535CB7DC4}" type="presParOf" srcId="{A1FEA133-1AF3-4BD5-8697-DBDDE4220EF0}" destId="{E461CEFF-ED31-431D-8D6C-420B204C6895}" srcOrd="0" destOrd="0" presId="urn:microsoft.com/office/officeart/2008/layout/LinedList"/>
    <dgm:cxn modelId="{88ACBD0A-AD33-42FD-AEEF-89156B5FC97D}" type="presParOf" srcId="{A1FEA133-1AF3-4BD5-8697-DBDDE4220EF0}" destId="{FA4A893B-D4A2-482D-AE03-867ED6D17D88}" srcOrd="1" destOrd="0" presId="urn:microsoft.com/office/officeart/2008/layout/LinedList"/>
    <dgm:cxn modelId="{1EECF736-849C-4F35-99D1-6ED65F0B1233}" type="presParOf" srcId="{A1FEA133-1AF3-4BD5-8697-DBDDE4220EF0}" destId="{EFD62344-588F-40AA-9855-8CA0D834F317}" srcOrd="2" destOrd="0" presId="urn:microsoft.com/office/officeart/2008/layout/LinedList"/>
    <dgm:cxn modelId="{FE822F1B-B3CE-44D2-9D4F-DEB12F91B9B8}" type="presParOf" srcId="{42CACAAE-BF83-48A5-865D-4D6A31C5342D}" destId="{28B5415D-DE81-4429-B5B2-7FE4AFD11235}" srcOrd="8" destOrd="0" presId="urn:microsoft.com/office/officeart/2008/layout/LinedList"/>
    <dgm:cxn modelId="{E79813C0-D310-4D3B-BC38-5BB3A97F6BDD}" type="presParOf" srcId="{42CACAAE-BF83-48A5-865D-4D6A31C5342D}" destId="{EAD7A4C9-DABD-468A-9DD9-4AED618FCA27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577045-76B9-4007-94CD-906692FA029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D4907D3A-0D3B-4F37-BA43-00B9D525DB48}">
      <dgm:prSet phldrT="[Tekst]"/>
      <dgm:spPr/>
      <dgm:t>
        <a:bodyPr/>
        <a:lstStyle/>
        <a:p>
          <a:r>
            <a:rPr lang="hr-HR" dirty="0"/>
            <a:t>10 bodova</a:t>
          </a:r>
        </a:p>
      </dgm:t>
    </dgm:pt>
    <dgm:pt modelId="{DD095EA2-73F0-44C8-BB14-E2D1EF7F65DD}" type="parTrans" cxnId="{8151D712-F209-43BC-AF4A-03EA57AD5435}">
      <dgm:prSet/>
      <dgm:spPr/>
      <dgm:t>
        <a:bodyPr/>
        <a:lstStyle/>
        <a:p>
          <a:endParaRPr lang="hr-HR"/>
        </a:p>
      </dgm:t>
    </dgm:pt>
    <dgm:pt modelId="{3004A183-5D78-4BB6-87C7-AEF76F4A158C}" type="sibTrans" cxnId="{8151D712-F209-43BC-AF4A-03EA57AD5435}">
      <dgm:prSet/>
      <dgm:spPr/>
      <dgm:t>
        <a:bodyPr/>
        <a:lstStyle/>
        <a:p>
          <a:endParaRPr lang="hr-HR"/>
        </a:p>
      </dgm:t>
    </dgm:pt>
    <dgm:pt modelId="{08DCE931-AFBD-45F7-A55A-6318E87732D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dirty="0"/>
            <a:t>Jasno razlikuje i smisleno povezuje cjeline.</a:t>
          </a:r>
        </a:p>
      </dgm:t>
    </dgm:pt>
    <dgm:pt modelId="{6F2E41E3-8B0C-49DC-8AE9-FD0BBFDDE64D}" type="parTrans" cxnId="{C77355B8-E0D1-47DA-87C4-7CF59B628593}">
      <dgm:prSet/>
      <dgm:spPr/>
      <dgm:t>
        <a:bodyPr/>
        <a:lstStyle/>
        <a:p>
          <a:endParaRPr lang="hr-HR"/>
        </a:p>
      </dgm:t>
    </dgm:pt>
    <dgm:pt modelId="{0FE0E780-D88F-446C-9458-91E10BFEEC8F}" type="sibTrans" cxnId="{C77355B8-E0D1-47DA-87C4-7CF59B628593}">
      <dgm:prSet/>
      <dgm:spPr/>
      <dgm:t>
        <a:bodyPr/>
        <a:lstStyle/>
        <a:p>
          <a:endParaRPr lang="hr-HR"/>
        </a:p>
      </dgm:t>
    </dgm:pt>
    <dgm:pt modelId="{6A04ADAF-076B-4A9B-852E-A8B2C945ED39}">
      <dgm:prSet phldrT="[Tekst]"/>
      <dgm:spPr/>
      <dgm:t>
        <a:bodyPr/>
        <a:lstStyle/>
        <a:p>
          <a:r>
            <a:rPr lang="hr-HR" dirty="0"/>
            <a:t>7 bodova</a:t>
          </a:r>
        </a:p>
      </dgm:t>
    </dgm:pt>
    <dgm:pt modelId="{A52FF841-9BF7-43E0-AD77-675CE1EE3B72}" type="parTrans" cxnId="{9871109B-1C6F-4683-B629-60B5BB680BEC}">
      <dgm:prSet/>
      <dgm:spPr/>
      <dgm:t>
        <a:bodyPr/>
        <a:lstStyle/>
        <a:p>
          <a:endParaRPr lang="hr-HR"/>
        </a:p>
      </dgm:t>
    </dgm:pt>
    <dgm:pt modelId="{D43A5FB4-AC78-48AC-8675-2415CC80D1CF}" type="sibTrans" cxnId="{9871109B-1C6F-4683-B629-60B5BB680BEC}">
      <dgm:prSet/>
      <dgm:spPr/>
      <dgm:t>
        <a:bodyPr/>
        <a:lstStyle/>
        <a:p>
          <a:endParaRPr lang="hr-HR"/>
        </a:p>
      </dgm:t>
    </dgm:pt>
    <dgm:pt modelId="{902BF24E-261D-4A8B-93EB-2A790D4C900D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Djelomice razlikuje i povezuje cjeline jer nedostaje cjelovito uvodno ili završno obraćanje. </a:t>
          </a:r>
          <a:endParaRPr lang="hr-HR" dirty="0"/>
        </a:p>
      </dgm:t>
    </dgm:pt>
    <dgm:pt modelId="{6192C5EE-6FC5-48AE-8E40-38316137222F}" type="parTrans" cxnId="{1AA683A4-75C7-4A21-B3AC-F524D429EB00}">
      <dgm:prSet/>
      <dgm:spPr/>
      <dgm:t>
        <a:bodyPr/>
        <a:lstStyle/>
        <a:p>
          <a:endParaRPr lang="hr-HR"/>
        </a:p>
      </dgm:t>
    </dgm:pt>
    <dgm:pt modelId="{0EAEC44B-85FF-48D8-A0BC-4BE66ECEF405}" type="sibTrans" cxnId="{1AA683A4-75C7-4A21-B3AC-F524D429EB00}">
      <dgm:prSet/>
      <dgm:spPr/>
      <dgm:t>
        <a:bodyPr/>
        <a:lstStyle/>
        <a:p>
          <a:endParaRPr lang="hr-HR"/>
        </a:p>
      </dgm:t>
    </dgm:pt>
    <dgm:pt modelId="{170F667F-F551-4C58-A774-8ED83D8EB2C8}">
      <dgm:prSet phldrT="[Tekst]"/>
      <dgm:spPr/>
      <dgm:t>
        <a:bodyPr/>
        <a:lstStyle/>
        <a:p>
          <a:r>
            <a:rPr lang="hr-HR" dirty="0"/>
            <a:t>4 boda</a:t>
          </a:r>
        </a:p>
      </dgm:t>
    </dgm:pt>
    <dgm:pt modelId="{F85E490F-C981-45C7-8961-6E4E854EF114}" type="parTrans" cxnId="{AB64B12C-7D3E-42FC-9CA7-650D7CA0803A}">
      <dgm:prSet/>
      <dgm:spPr/>
      <dgm:t>
        <a:bodyPr/>
        <a:lstStyle/>
        <a:p>
          <a:endParaRPr lang="hr-HR"/>
        </a:p>
      </dgm:t>
    </dgm:pt>
    <dgm:pt modelId="{A2BDC963-8E67-4B36-B91A-B4B2E95F84B6}" type="sibTrans" cxnId="{AB64B12C-7D3E-42FC-9CA7-650D7CA0803A}">
      <dgm:prSet/>
      <dgm:spPr/>
      <dgm:t>
        <a:bodyPr/>
        <a:lstStyle/>
        <a:p>
          <a:endParaRPr lang="hr-HR"/>
        </a:p>
      </dgm:t>
    </dgm:pt>
    <dgm:pt modelId="{4D5680F0-5476-4653-B7FB-C7F3F6F69F3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U maloj mjeri razlikuje cjeline pisma jer uopće nema uvodnoga i završnoga obraćanja. </a:t>
          </a:r>
          <a:endParaRPr lang="hr-HR" dirty="0"/>
        </a:p>
      </dgm:t>
    </dgm:pt>
    <dgm:pt modelId="{102362E8-FD64-49A8-8DFE-9DA8908FA431}" type="parTrans" cxnId="{58D72E5E-33C2-429E-8D11-D840B6F43A1D}">
      <dgm:prSet/>
      <dgm:spPr/>
      <dgm:t>
        <a:bodyPr/>
        <a:lstStyle/>
        <a:p>
          <a:endParaRPr lang="hr-HR"/>
        </a:p>
      </dgm:t>
    </dgm:pt>
    <dgm:pt modelId="{171477D7-5D2A-4712-9CD4-0986DB2D05D1}" type="sibTrans" cxnId="{58D72E5E-33C2-429E-8D11-D840B6F43A1D}">
      <dgm:prSet/>
      <dgm:spPr/>
      <dgm:t>
        <a:bodyPr/>
        <a:lstStyle/>
        <a:p>
          <a:endParaRPr lang="hr-HR"/>
        </a:p>
      </dgm:t>
    </dgm:pt>
    <dgm:pt modelId="{57EF977C-A2A7-4108-B12A-9C8B4991FFA2}">
      <dgm:prSet/>
      <dgm:spPr/>
      <dgm:t>
        <a:bodyPr/>
        <a:lstStyle/>
        <a:p>
          <a:r>
            <a:rPr lang="hr-HR" dirty="0"/>
            <a:t>0 bodova</a:t>
          </a:r>
        </a:p>
      </dgm:t>
    </dgm:pt>
    <dgm:pt modelId="{1682CD5B-5BDA-4A71-B6CC-A2DBD12DBF42}" type="parTrans" cxnId="{32C85DB8-8BD4-4BDE-BD80-33528969EB3B}">
      <dgm:prSet/>
      <dgm:spPr/>
      <dgm:t>
        <a:bodyPr/>
        <a:lstStyle/>
        <a:p>
          <a:endParaRPr lang="hr-HR"/>
        </a:p>
      </dgm:t>
    </dgm:pt>
    <dgm:pt modelId="{CC54DD6C-4D68-484E-A676-94642471AC94}" type="sibTrans" cxnId="{32C85DB8-8BD4-4BDE-BD80-33528969EB3B}">
      <dgm:prSet/>
      <dgm:spPr/>
      <dgm:t>
        <a:bodyPr/>
        <a:lstStyle/>
        <a:p>
          <a:endParaRPr lang="hr-HR"/>
        </a:p>
      </dgm:t>
    </dgm:pt>
    <dgm:pt modelId="{859E5DB8-E4CE-4EC8-A036-DA7212F25CFB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Uopće ne razlikuje cjeline pisma.</a:t>
          </a:r>
          <a:endParaRPr lang="hr-HR" dirty="0"/>
        </a:p>
      </dgm:t>
    </dgm:pt>
    <dgm:pt modelId="{F95BE511-FDE6-4BBA-8458-8CEFC47D066C}" type="parTrans" cxnId="{986F84FC-4179-4E76-B1C5-B04CB1583EF2}">
      <dgm:prSet/>
      <dgm:spPr/>
      <dgm:t>
        <a:bodyPr/>
        <a:lstStyle/>
        <a:p>
          <a:endParaRPr lang="hr-HR"/>
        </a:p>
      </dgm:t>
    </dgm:pt>
    <dgm:pt modelId="{866903CB-C00C-4856-A10F-DA37E95394F5}" type="sibTrans" cxnId="{986F84FC-4179-4E76-B1C5-B04CB1583EF2}">
      <dgm:prSet/>
      <dgm:spPr/>
      <dgm:t>
        <a:bodyPr/>
        <a:lstStyle/>
        <a:p>
          <a:endParaRPr lang="hr-HR"/>
        </a:p>
      </dgm:t>
    </dgm:pt>
    <dgm:pt modelId="{AA36B04F-B4B7-4DFE-8DCC-47400310D343}">
      <dgm:prSet/>
      <dgm:spPr/>
      <dgm:t>
        <a:bodyPr/>
        <a:lstStyle/>
        <a:p>
          <a:r>
            <a:rPr lang="hr-HR"/>
            <a:t>U potpunosti.</a:t>
          </a:r>
        </a:p>
      </dgm:t>
    </dgm:pt>
    <dgm:pt modelId="{49E78FB0-10AF-43AE-AEF5-AA3014C68513}" type="parTrans" cxnId="{CE7D01CD-45AE-4091-86D1-CED7D86A41CE}">
      <dgm:prSet/>
      <dgm:spPr/>
      <dgm:t>
        <a:bodyPr/>
        <a:lstStyle/>
        <a:p>
          <a:endParaRPr lang="hr-HR"/>
        </a:p>
      </dgm:t>
    </dgm:pt>
    <dgm:pt modelId="{AB2E2C6F-DA37-4C33-9F37-11610E9BC850}" type="sibTrans" cxnId="{CE7D01CD-45AE-4091-86D1-CED7D86A41CE}">
      <dgm:prSet/>
      <dgm:spPr/>
      <dgm:t>
        <a:bodyPr/>
        <a:lstStyle/>
        <a:p>
          <a:endParaRPr lang="hr-HR"/>
        </a:p>
      </dgm:t>
    </dgm:pt>
    <dgm:pt modelId="{7047B767-BCB6-4B90-BC76-CC5D1784B848}">
      <dgm:prSet/>
      <dgm:spPr/>
      <dgm:t>
        <a:bodyPr/>
        <a:lstStyle/>
        <a:p>
          <a:r>
            <a:rPr lang="hr-HR"/>
            <a:t>U dijelovima teksta narušen logički slijed.</a:t>
          </a:r>
        </a:p>
      </dgm:t>
    </dgm:pt>
    <dgm:pt modelId="{8AFC2E1F-BE3E-4339-A198-5A463650466C}" type="parTrans" cxnId="{2A0DE4C9-AA57-4522-BCA8-F3DD7CEA6CE1}">
      <dgm:prSet/>
      <dgm:spPr/>
      <dgm:t>
        <a:bodyPr/>
        <a:lstStyle/>
        <a:p>
          <a:endParaRPr lang="hr-HR"/>
        </a:p>
      </dgm:t>
    </dgm:pt>
    <dgm:pt modelId="{5110E8A4-DC6C-4423-A85B-E15E35205C48}" type="sibTrans" cxnId="{2A0DE4C9-AA57-4522-BCA8-F3DD7CEA6CE1}">
      <dgm:prSet/>
      <dgm:spPr/>
      <dgm:t>
        <a:bodyPr/>
        <a:lstStyle/>
        <a:p>
          <a:endParaRPr lang="hr-HR"/>
        </a:p>
      </dgm:t>
    </dgm:pt>
    <dgm:pt modelId="{4A5B1C1F-8C81-442F-9DBD-D06BF962322D}">
      <dgm:prSet/>
      <dgm:spPr/>
      <dgm:t>
        <a:bodyPr/>
        <a:lstStyle/>
        <a:p>
          <a:r>
            <a:rPr lang="hr-HR"/>
            <a:t>Podatke ne iznosi logičkim slijedom.</a:t>
          </a:r>
        </a:p>
      </dgm:t>
    </dgm:pt>
    <dgm:pt modelId="{41C87A55-3918-4628-A122-BBC78AB3E00D}" type="parTrans" cxnId="{DD86784E-1592-477A-A12A-0EA1B6962211}">
      <dgm:prSet/>
      <dgm:spPr/>
      <dgm:t>
        <a:bodyPr/>
        <a:lstStyle/>
        <a:p>
          <a:endParaRPr lang="hr-HR"/>
        </a:p>
      </dgm:t>
    </dgm:pt>
    <dgm:pt modelId="{712556A1-ADC6-44BE-A598-8D0BC7D7E577}" type="sibTrans" cxnId="{DD86784E-1592-477A-A12A-0EA1B6962211}">
      <dgm:prSet/>
      <dgm:spPr/>
      <dgm:t>
        <a:bodyPr/>
        <a:lstStyle/>
        <a:p>
          <a:endParaRPr lang="hr-HR"/>
        </a:p>
      </dgm:t>
    </dgm:pt>
    <dgm:pt modelId="{07DBA31A-43A1-465F-8759-66F80CF97457}">
      <dgm:prSet/>
      <dgm:spPr/>
      <dgm:t>
        <a:bodyPr/>
        <a:lstStyle/>
        <a:p>
          <a:r>
            <a:rPr lang="hr-HR"/>
            <a:t>Ne iznosi podatke logičkim slijedom.</a:t>
          </a:r>
        </a:p>
      </dgm:t>
    </dgm:pt>
    <dgm:pt modelId="{BB5E63B1-7041-4980-8DAA-F4A4A5833A78}" type="parTrans" cxnId="{3DD248D6-34E8-4122-B431-400B86E63468}">
      <dgm:prSet/>
      <dgm:spPr/>
      <dgm:t>
        <a:bodyPr/>
        <a:lstStyle/>
        <a:p>
          <a:endParaRPr lang="hr-HR"/>
        </a:p>
      </dgm:t>
    </dgm:pt>
    <dgm:pt modelId="{E7837517-ED7A-4D57-9762-CD6B0F149361}" type="sibTrans" cxnId="{3DD248D6-34E8-4122-B431-400B86E63468}">
      <dgm:prSet/>
      <dgm:spPr/>
      <dgm:t>
        <a:bodyPr/>
        <a:lstStyle/>
        <a:p>
          <a:endParaRPr lang="hr-HR"/>
        </a:p>
      </dgm:t>
    </dgm:pt>
    <dgm:pt modelId="{F8543B7C-CA50-4DD1-8F6F-D3B05C47D04A}" type="pres">
      <dgm:prSet presAssocID="{D1577045-76B9-4007-94CD-906692FA029C}" presName="vert0" presStyleCnt="0">
        <dgm:presLayoutVars>
          <dgm:dir/>
          <dgm:animOne val="branch"/>
          <dgm:animLvl val="lvl"/>
        </dgm:presLayoutVars>
      </dgm:prSet>
      <dgm:spPr/>
    </dgm:pt>
    <dgm:pt modelId="{ED46443B-5F18-4A48-A567-29E68F20ABBA}" type="pres">
      <dgm:prSet presAssocID="{D4907D3A-0D3B-4F37-BA43-00B9D525DB48}" presName="thickLine" presStyleLbl="alignNode1" presStyleIdx="0" presStyleCnt="4"/>
      <dgm:spPr/>
    </dgm:pt>
    <dgm:pt modelId="{5D4EDF5B-B659-44C1-BCC8-401DDE456651}" type="pres">
      <dgm:prSet presAssocID="{D4907D3A-0D3B-4F37-BA43-00B9D525DB48}" presName="horz1" presStyleCnt="0"/>
      <dgm:spPr/>
    </dgm:pt>
    <dgm:pt modelId="{11E2585B-E153-4681-AECE-46947A43C720}" type="pres">
      <dgm:prSet presAssocID="{D4907D3A-0D3B-4F37-BA43-00B9D525DB48}" presName="tx1" presStyleLbl="revTx" presStyleIdx="0" presStyleCnt="12"/>
      <dgm:spPr/>
    </dgm:pt>
    <dgm:pt modelId="{B8185048-AC22-44DA-B67D-76F96857992B}" type="pres">
      <dgm:prSet presAssocID="{D4907D3A-0D3B-4F37-BA43-00B9D525DB48}" presName="vert1" presStyleCnt="0"/>
      <dgm:spPr/>
    </dgm:pt>
    <dgm:pt modelId="{C58CB929-779E-47E0-9B08-2FF61D9D0E3F}" type="pres">
      <dgm:prSet presAssocID="{08DCE931-AFBD-45F7-A55A-6318E87732D0}" presName="vertSpace2a" presStyleCnt="0"/>
      <dgm:spPr/>
    </dgm:pt>
    <dgm:pt modelId="{053DC873-B310-4462-A9BF-42F436A3CEDE}" type="pres">
      <dgm:prSet presAssocID="{08DCE931-AFBD-45F7-A55A-6318E87732D0}" presName="horz2" presStyleCnt="0"/>
      <dgm:spPr/>
    </dgm:pt>
    <dgm:pt modelId="{0136A277-391B-4344-B96E-21A3D821B67C}" type="pres">
      <dgm:prSet presAssocID="{08DCE931-AFBD-45F7-A55A-6318E87732D0}" presName="horzSpace2" presStyleCnt="0"/>
      <dgm:spPr/>
    </dgm:pt>
    <dgm:pt modelId="{AE403B3B-7439-49F7-BB55-00049DDA5BA0}" type="pres">
      <dgm:prSet presAssocID="{08DCE931-AFBD-45F7-A55A-6318E87732D0}" presName="tx2" presStyleLbl="revTx" presStyleIdx="1" presStyleCnt="12"/>
      <dgm:spPr/>
    </dgm:pt>
    <dgm:pt modelId="{34D297A9-D104-41AF-B02B-970973D173CC}" type="pres">
      <dgm:prSet presAssocID="{08DCE931-AFBD-45F7-A55A-6318E87732D0}" presName="vert2" presStyleCnt="0"/>
      <dgm:spPr/>
    </dgm:pt>
    <dgm:pt modelId="{6ABF7F61-2F51-424A-BABA-CC657E72A27B}" type="pres">
      <dgm:prSet presAssocID="{08DCE931-AFBD-45F7-A55A-6318E87732D0}" presName="thinLine2b" presStyleLbl="callout" presStyleIdx="0" presStyleCnt="8"/>
      <dgm:spPr/>
    </dgm:pt>
    <dgm:pt modelId="{457B8745-19F8-4611-8D5C-3B42871D94CA}" type="pres">
      <dgm:prSet presAssocID="{08DCE931-AFBD-45F7-A55A-6318E87732D0}" presName="vertSpace2b" presStyleCnt="0"/>
      <dgm:spPr/>
    </dgm:pt>
    <dgm:pt modelId="{DA1EB889-6561-4B8A-8BDA-B08015A1C74C}" type="pres">
      <dgm:prSet presAssocID="{AA36B04F-B4B7-4DFE-8DCC-47400310D343}" presName="horz2" presStyleCnt="0"/>
      <dgm:spPr/>
    </dgm:pt>
    <dgm:pt modelId="{4203366B-0D92-4C87-BEE2-5A991C63BE34}" type="pres">
      <dgm:prSet presAssocID="{AA36B04F-B4B7-4DFE-8DCC-47400310D343}" presName="horzSpace2" presStyleCnt="0"/>
      <dgm:spPr/>
    </dgm:pt>
    <dgm:pt modelId="{9367D34B-11A3-4D32-B332-105914422ED6}" type="pres">
      <dgm:prSet presAssocID="{AA36B04F-B4B7-4DFE-8DCC-47400310D343}" presName="tx2" presStyleLbl="revTx" presStyleIdx="2" presStyleCnt="12"/>
      <dgm:spPr/>
    </dgm:pt>
    <dgm:pt modelId="{03BD7CE5-3E08-478E-833E-DB65938D383C}" type="pres">
      <dgm:prSet presAssocID="{AA36B04F-B4B7-4DFE-8DCC-47400310D343}" presName="vert2" presStyleCnt="0"/>
      <dgm:spPr/>
    </dgm:pt>
    <dgm:pt modelId="{0D6915EA-BE92-4165-B956-B2B93311BB23}" type="pres">
      <dgm:prSet presAssocID="{AA36B04F-B4B7-4DFE-8DCC-47400310D343}" presName="thinLine2b" presStyleLbl="callout" presStyleIdx="1" presStyleCnt="8"/>
      <dgm:spPr/>
    </dgm:pt>
    <dgm:pt modelId="{75C5DC91-4E2B-4E27-A6DD-2A61ADA88DF9}" type="pres">
      <dgm:prSet presAssocID="{AA36B04F-B4B7-4DFE-8DCC-47400310D343}" presName="vertSpace2b" presStyleCnt="0"/>
      <dgm:spPr/>
    </dgm:pt>
    <dgm:pt modelId="{B834B8A3-B670-4A04-8F92-A063476472F0}" type="pres">
      <dgm:prSet presAssocID="{6A04ADAF-076B-4A9B-852E-A8B2C945ED39}" presName="thickLine" presStyleLbl="alignNode1" presStyleIdx="1" presStyleCnt="4"/>
      <dgm:spPr/>
    </dgm:pt>
    <dgm:pt modelId="{278FA1A2-170F-4B08-BD0B-C54A96248808}" type="pres">
      <dgm:prSet presAssocID="{6A04ADAF-076B-4A9B-852E-A8B2C945ED39}" presName="horz1" presStyleCnt="0"/>
      <dgm:spPr/>
    </dgm:pt>
    <dgm:pt modelId="{6FB83910-4AED-4C71-A35C-31AA64B2C895}" type="pres">
      <dgm:prSet presAssocID="{6A04ADAF-076B-4A9B-852E-A8B2C945ED39}" presName="tx1" presStyleLbl="revTx" presStyleIdx="3" presStyleCnt="12"/>
      <dgm:spPr/>
    </dgm:pt>
    <dgm:pt modelId="{81EAE7F3-5FBD-4CBB-A225-3679BFF675EF}" type="pres">
      <dgm:prSet presAssocID="{6A04ADAF-076B-4A9B-852E-A8B2C945ED39}" presName="vert1" presStyleCnt="0"/>
      <dgm:spPr/>
    </dgm:pt>
    <dgm:pt modelId="{D87C57B6-4AD9-4B2F-B40E-F52C5DC85933}" type="pres">
      <dgm:prSet presAssocID="{902BF24E-261D-4A8B-93EB-2A790D4C900D}" presName="vertSpace2a" presStyleCnt="0"/>
      <dgm:spPr/>
    </dgm:pt>
    <dgm:pt modelId="{E153C10C-A81F-4DEB-AB64-EB26B24A4EDE}" type="pres">
      <dgm:prSet presAssocID="{902BF24E-261D-4A8B-93EB-2A790D4C900D}" presName="horz2" presStyleCnt="0"/>
      <dgm:spPr/>
    </dgm:pt>
    <dgm:pt modelId="{5584A793-586A-4289-8598-834AE2772CC7}" type="pres">
      <dgm:prSet presAssocID="{902BF24E-261D-4A8B-93EB-2A790D4C900D}" presName="horzSpace2" presStyleCnt="0"/>
      <dgm:spPr/>
    </dgm:pt>
    <dgm:pt modelId="{3AC2BC6F-026E-42E7-89A1-F5D3ABDE7362}" type="pres">
      <dgm:prSet presAssocID="{902BF24E-261D-4A8B-93EB-2A790D4C900D}" presName="tx2" presStyleLbl="revTx" presStyleIdx="4" presStyleCnt="12"/>
      <dgm:spPr/>
    </dgm:pt>
    <dgm:pt modelId="{CD99C109-3FDF-4F4D-ACCC-71FBCF866063}" type="pres">
      <dgm:prSet presAssocID="{902BF24E-261D-4A8B-93EB-2A790D4C900D}" presName="vert2" presStyleCnt="0"/>
      <dgm:spPr/>
    </dgm:pt>
    <dgm:pt modelId="{84C4CBA0-6E31-4EF5-944B-0E3791D2C480}" type="pres">
      <dgm:prSet presAssocID="{902BF24E-261D-4A8B-93EB-2A790D4C900D}" presName="thinLine2b" presStyleLbl="callout" presStyleIdx="2" presStyleCnt="8"/>
      <dgm:spPr/>
    </dgm:pt>
    <dgm:pt modelId="{A5A0A68F-076A-41A4-BF57-9465F704568A}" type="pres">
      <dgm:prSet presAssocID="{902BF24E-261D-4A8B-93EB-2A790D4C900D}" presName="vertSpace2b" presStyleCnt="0"/>
      <dgm:spPr/>
    </dgm:pt>
    <dgm:pt modelId="{421114DA-0810-4CDA-B461-855C5583BD2B}" type="pres">
      <dgm:prSet presAssocID="{7047B767-BCB6-4B90-BC76-CC5D1784B848}" presName="horz2" presStyleCnt="0"/>
      <dgm:spPr/>
    </dgm:pt>
    <dgm:pt modelId="{2AEA0F12-69B7-4B72-859D-C0DE45BFF2AC}" type="pres">
      <dgm:prSet presAssocID="{7047B767-BCB6-4B90-BC76-CC5D1784B848}" presName="horzSpace2" presStyleCnt="0"/>
      <dgm:spPr/>
    </dgm:pt>
    <dgm:pt modelId="{50F874A4-6833-435B-8225-BC3A47C36251}" type="pres">
      <dgm:prSet presAssocID="{7047B767-BCB6-4B90-BC76-CC5D1784B848}" presName="tx2" presStyleLbl="revTx" presStyleIdx="5" presStyleCnt="12"/>
      <dgm:spPr/>
    </dgm:pt>
    <dgm:pt modelId="{020D0FE1-99B6-44D7-A303-173DA8BA0D5E}" type="pres">
      <dgm:prSet presAssocID="{7047B767-BCB6-4B90-BC76-CC5D1784B848}" presName="vert2" presStyleCnt="0"/>
      <dgm:spPr/>
    </dgm:pt>
    <dgm:pt modelId="{7B347849-252F-4940-8886-95B67244E97E}" type="pres">
      <dgm:prSet presAssocID="{7047B767-BCB6-4B90-BC76-CC5D1784B848}" presName="thinLine2b" presStyleLbl="callout" presStyleIdx="3" presStyleCnt="8"/>
      <dgm:spPr/>
    </dgm:pt>
    <dgm:pt modelId="{63B52CFB-6459-45FF-8177-CEC5DA7CDE02}" type="pres">
      <dgm:prSet presAssocID="{7047B767-BCB6-4B90-BC76-CC5D1784B848}" presName="vertSpace2b" presStyleCnt="0"/>
      <dgm:spPr/>
    </dgm:pt>
    <dgm:pt modelId="{9BA44443-72C9-444A-AB05-3DEC111B1948}" type="pres">
      <dgm:prSet presAssocID="{170F667F-F551-4C58-A774-8ED83D8EB2C8}" presName="thickLine" presStyleLbl="alignNode1" presStyleIdx="2" presStyleCnt="4"/>
      <dgm:spPr/>
    </dgm:pt>
    <dgm:pt modelId="{BF637F9F-1CA3-45F8-ACF0-A3232CEFC8EC}" type="pres">
      <dgm:prSet presAssocID="{170F667F-F551-4C58-A774-8ED83D8EB2C8}" presName="horz1" presStyleCnt="0"/>
      <dgm:spPr/>
    </dgm:pt>
    <dgm:pt modelId="{3616E55E-869B-4A3E-8F01-906702CA45B5}" type="pres">
      <dgm:prSet presAssocID="{170F667F-F551-4C58-A774-8ED83D8EB2C8}" presName="tx1" presStyleLbl="revTx" presStyleIdx="6" presStyleCnt="12"/>
      <dgm:spPr/>
    </dgm:pt>
    <dgm:pt modelId="{EB6E1B22-2D50-4D3E-9EAA-EEDE610BD665}" type="pres">
      <dgm:prSet presAssocID="{170F667F-F551-4C58-A774-8ED83D8EB2C8}" presName="vert1" presStyleCnt="0"/>
      <dgm:spPr/>
    </dgm:pt>
    <dgm:pt modelId="{2C616BD9-FAEB-4E22-A1EF-695A49481F0E}" type="pres">
      <dgm:prSet presAssocID="{4D5680F0-5476-4653-B7FB-C7F3F6F69F30}" presName="vertSpace2a" presStyleCnt="0"/>
      <dgm:spPr/>
    </dgm:pt>
    <dgm:pt modelId="{4F15B20B-9BBF-4E3D-9037-E85017639E49}" type="pres">
      <dgm:prSet presAssocID="{4D5680F0-5476-4653-B7FB-C7F3F6F69F30}" presName="horz2" presStyleCnt="0"/>
      <dgm:spPr/>
    </dgm:pt>
    <dgm:pt modelId="{1F54318B-A6B6-427B-9F65-BBE348A35DE7}" type="pres">
      <dgm:prSet presAssocID="{4D5680F0-5476-4653-B7FB-C7F3F6F69F30}" presName="horzSpace2" presStyleCnt="0"/>
      <dgm:spPr/>
    </dgm:pt>
    <dgm:pt modelId="{0C92EC77-2001-4DA6-B28A-12717F7168A7}" type="pres">
      <dgm:prSet presAssocID="{4D5680F0-5476-4653-B7FB-C7F3F6F69F30}" presName="tx2" presStyleLbl="revTx" presStyleIdx="7" presStyleCnt="12"/>
      <dgm:spPr/>
    </dgm:pt>
    <dgm:pt modelId="{3A9618CA-C7F2-43F7-B55B-10489B9E9EED}" type="pres">
      <dgm:prSet presAssocID="{4D5680F0-5476-4653-B7FB-C7F3F6F69F30}" presName="vert2" presStyleCnt="0"/>
      <dgm:spPr/>
    </dgm:pt>
    <dgm:pt modelId="{88F8ABED-4681-4392-982B-864F5A7B5FAE}" type="pres">
      <dgm:prSet presAssocID="{4D5680F0-5476-4653-B7FB-C7F3F6F69F30}" presName="thinLine2b" presStyleLbl="callout" presStyleIdx="4" presStyleCnt="8"/>
      <dgm:spPr/>
    </dgm:pt>
    <dgm:pt modelId="{250C97B1-5D9B-4A68-AFC0-2F68DE8DCDE8}" type="pres">
      <dgm:prSet presAssocID="{4D5680F0-5476-4653-B7FB-C7F3F6F69F30}" presName="vertSpace2b" presStyleCnt="0"/>
      <dgm:spPr/>
    </dgm:pt>
    <dgm:pt modelId="{FD3B3555-EB70-45BC-BB4E-5ED9BF64A548}" type="pres">
      <dgm:prSet presAssocID="{4A5B1C1F-8C81-442F-9DBD-D06BF962322D}" presName="horz2" presStyleCnt="0"/>
      <dgm:spPr/>
    </dgm:pt>
    <dgm:pt modelId="{41FF1F88-E190-43B9-BDC5-7118355990C7}" type="pres">
      <dgm:prSet presAssocID="{4A5B1C1F-8C81-442F-9DBD-D06BF962322D}" presName="horzSpace2" presStyleCnt="0"/>
      <dgm:spPr/>
    </dgm:pt>
    <dgm:pt modelId="{AAFCCEC9-C901-4C10-A246-BAF12F3FA4B4}" type="pres">
      <dgm:prSet presAssocID="{4A5B1C1F-8C81-442F-9DBD-D06BF962322D}" presName="tx2" presStyleLbl="revTx" presStyleIdx="8" presStyleCnt="12"/>
      <dgm:spPr/>
    </dgm:pt>
    <dgm:pt modelId="{82B6A0B9-4971-40C6-8B06-945223E1DAD1}" type="pres">
      <dgm:prSet presAssocID="{4A5B1C1F-8C81-442F-9DBD-D06BF962322D}" presName="vert2" presStyleCnt="0"/>
      <dgm:spPr/>
    </dgm:pt>
    <dgm:pt modelId="{35BBFC6D-D438-421E-BAE1-9DC206E172D7}" type="pres">
      <dgm:prSet presAssocID="{4A5B1C1F-8C81-442F-9DBD-D06BF962322D}" presName="thinLine2b" presStyleLbl="callout" presStyleIdx="5" presStyleCnt="8"/>
      <dgm:spPr/>
    </dgm:pt>
    <dgm:pt modelId="{46642473-BDA4-4FA4-BD7F-A7FB608E6256}" type="pres">
      <dgm:prSet presAssocID="{4A5B1C1F-8C81-442F-9DBD-D06BF962322D}" presName="vertSpace2b" presStyleCnt="0"/>
      <dgm:spPr/>
    </dgm:pt>
    <dgm:pt modelId="{E68EAA75-EEFA-4C0A-9A67-B1E360A909C6}" type="pres">
      <dgm:prSet presAssocID="{57EF977C-A2A7-4108-B12A-9C8B4991FFA2}" presName="thickLine" presStyleLbl="alignNode1" presStyleIdx="3" presStyleCnt="4"/>
      <dgm:spPr/>
    </dgm:pt>
    <dgm:pt modelId="{78AF1EA9-6F9E-42A2-A6AB-6B560207D898}" type="pres">
      <dgm:prSet presAssocID="{57EF977C-A2A7-4108-B12A-9C8B4991FFA2}" presName="horz1" presStyleCnt="0"/>
      <dgm:spPr/>
    </dgm:pt>
    <dgm:pt modelId="{10658E88-8FCE-4581-B7FC-4300549A4704}" type="pres">
      <dgm:prSet presAssocID="{57EF977C-A2A7-4108-B12A-9C8B4991FFA2}" presName="tx1" presStyleLbl="revTx" presStyleIdx="9" presStyleCnt="12"/>
      <dgm:spPr/>
    </dgm:pt>
    <dgm:pt modelId="{42CACAAE-BF83-48A5-865D-4D6A31C5342D}" type="pres">
      <dgm:prSet presAssocID="{57EF977C-A2A7-4108-B12A-9C8B4991FFA2}" presName="vert1" presStyleCnt="0"/>
      <dgm:spPr/>
    </dgm:pt>
    <dgm:pt modelId="{9F3F7BB2-E6C4-4CDF-B1BF-E72A64551C21}" type="pres">
      <dgm:prSet presAssocID="{859E5DB8-E4CE-4EC8-A036-DA7212F25CFB}" presName="vertSpace2a" presStyleCnt="0"/>
      <dgm:spPr/>
    </dgm:pt>
    <dgm:pt modelId="{A6FA30BB-9866-48D2-8F57-22B952AB7DBC}" type="pres">
      <dgm:prSet presAssocID="{859E5DB8-E4CE-4EC8-A036-DA7212F25CFB}" presName="horz2" presStyleCnt="0"/>
      <dgm:spPr/>
    </dgm:pt>
    <dgm:pt modelId="{93834B99-6915-4C98-BF89-05489ABE1066}" type="pres">
      <dgm:prSet presAssocID="{859E5DB8-E4CE-4EC8-A036-DA7212F25CFB}" presName="horzSpace2" presStyleCnt="0"/>
      <dgm:spPr/>
    </dgm:pt>
    <dgm:pt modelId="{C3C185DA-A880-4963-95FE-41F13B2E532C}" type="pres">
      <dgm:prSet presAssocID="{859E5DB8-E4CE-4EC8-A036-DA7212F25CFB}" presName="tx2" presStyleLbl="revTx" presStyleIdx="10" presStyleCnt="12"/>
      <dgm:spPr/>
    </dgm:pt>
    <dgm:pt modelId="{AD8A75F9-2CFE-48C7-BC08-37FE000FC06E}" type="pres">
      <dgm:prSet presAssocID="{859E5DB8-E4CE-4EC8-A036-DA7212F25CFB}" presName="vert2" presStyleCnt="0"/>
      <dgm:spPr/>
    </dgm:pt>
    <dgm:pt modelId="{260683EF-52C0-4D16-A416-F15CEA8C8F62}" type="pres">
      <dgm:prSet presAssocID="{859E5DB8-E4CE-4EC8-A036-DA7212F25CFB}" presName="thinLine2b" presStyleLbl="callout" presStyleIdx="6" presStyleCnt="8"/>
      <dgm:spPr/>
    </dgm:pt>
    <dgm:pt modelId="{4D2AEBE2-7D34-4C94-BECD-B50405C1F90B}" type="pres">
      <dgm:prSet presAssocID="{859E5DB8-E4CE-4EC8-A036-DA7212F25CFB}" presName="vertSpace2b" presStyleCnt="0"/>
      <dgm:spPr/>
    </dgm:pt>
    <dgm:pt modelId="{1BEC3C80-EB7B-438A-809F-529D74BF286F}" type="pres">
      <dgm:prSet presAssocID="{07DBA31A-43A1-465F-8759-66F80CF97457}" presName="horz2" presStyleCnt="0"/>
      <dgm:spPr/>
    </dgm:pt>
    <dgm:pt modelId="{1B90F276-ECB8-45A1-89D7-AF2F72B3E97D}" type="pres">
      <dgm:prSet presAssocID="{07DBA31A-43A1-465F-8759-66F80CF97457}" presName="horzSpace2" presStyleCnt="0"/>
      <dgm:spPr/>
    </dgm:pt>
    <dgm:pt modelId="{FD37B777-1D5B-4294-B7C9-9BA4A506D9FC}" type="pres">
      <dgm:prSet presAssocID="{07DBA31A-43A1-465F-8759-66F80CF97457}" presName="tx2" presStyleLbl="revTx" presStyleIdx="11" presStyleCnt="12"/>
      <dgm:spPr/>
    </dgm:pt>
    <dgm:pt modelId="{0E62E90E-C43E-484B-AC28-C0BF7DB7F128}" type="pres">
      <dgm:prSet presAssocID="{07DBA31A-43A1-465F-8759-66F80CF97457}" presName="vert2" presStyleCnt="0"/>
      <dgm:spPr/>
    </dgm:pt>
    <dgm:pt modelId="{9C48CE6D-6FC2-4AEB-8C7B-B6BCF63E750F}" type="pres">
      <dgm:prSet presAssocID="{07DBA31A-43A1-465F-8759-66F80CF97457}" presName="thinLine2b" presStyleLbl="callout" presStyleIdx="7" presStyleCnt="8"/>
      <dgm:spPr/>
    </dgm:pt>
    <dgm:pt modelId="{9766415A-2805-4B8E-B34E-E6708DDA4B33}" type="pres">
      <dgm:prSet presAssocID="{07DBA31A-43A1-465F-8759-66F80CF97457}" presName="vertSpace2b" presStyleCnt="0"/>
      <dgm:spPr/>
    </dgm:pt>
  </dgm:ptLst>
  <dgm:cxnLst>
    <dgm:cxn modelId="{62476B03-4704-44AE-8170-145501EB1FCB}" type="presOf" srcId="{07DBA31A-43A1-465F-8759-66F80CF97457}" destId="{FD37B777-1D5B-4294-B7C9-9BA4A506D9FC}" srcOrd="0" destOrd="0" presId="urn:microsoft.com/office/officeart/2008/layout/LinedList"/>
    <dgm:cxn modelId="{8151D712-F209-43BC-AF4A-03EA57AD5435}" srcId="{D1577045-76B9-4007-94CD-906692FA029C}" destId="{D4907D3A-0D3B-4F37-BA43-00B9D525DB48}" srcOrd="0" destOrd="0" parTransId="{DD095EA2-73F0-44C8-BB14-E2D1EF7F65DD}" sibTransId="{3004A183-5D78-4BB6-87C7-AEF76F4A158C}"/>
    <dgm:cxn modelId="{0980CF14-51A3-4154-A680-7069B6814939}" type="presOf" srcId="{D4907D3A-0D3B-4F37-BA43-00B9D525DB48}" destId="{11E2585B-E153-4681-AECE-46947A43C720}" srcOrd="0" destOrd="0" presId="urn:microsoft.com/office/officeart/2008/layout/LinedList"/>
    <dgm:cxn modelId="{A4D7642B-FE37-4388-BD6F-396CDF344A2B}" type="presOf" srcId="{7047B767-BCB6-4B90-BC76-CC5D1784B848}" destId="{50F874A4-6833-435B-8225-BC3A47C36251}" srcOrd="0" destOrd="0" presId="urn:microsoft.com/office/officeart/2008/layout/LinedList"/>
    <dgm:cxn modelId="{AB64B12C-7D3E-42FC-9CA7-650D7CA0803A}" srcId="{D1577045-76B9-4007-94CD-906692FA029C}" destId="{170F667F-F551-4C58-A774-8ED83D8EB2C8}" srcOrd="2" destOrd="0" parTransId="{F85E490F-C981-45C7-8961-6E4E854EF114}" sibTransId="{A2BDC963-8E67-4B36-B91A-B4B2E95F84B6}"/>
    <dgm:cxn modelId="{F1398A5B-7C78-4479-9D7F-36571F8A8F4F}" type="presOf" srcId="{4D5680F0-5476-4653-B7FB-C7F3F6F69F30}" destId="{0C92EC77-2001-4DA6-B28A-12717F7168A7}" srcOrd="0" destOrd="0" presId="urn:microsoft.com/office/officeart/2008/layout/LinedList"/>
    <dgm:cxn modelId="{58D72E5E-33C2-429E-8D11-D840B6F43A1D}" srcId="{170F667F-F551-4C58-A774-8ED83D8EB2C8}" destId="{4D5680F0-5476-4653-B7FB-C7F3F6F69F30}" srcOrd="0" destOrd="0" parTransId="{102362E8-FD64-49A8-8DFE-9DA8908FA431}" sibTransId="{171477D7-5D2A-4712-9CD4-0986DB2D05D1}"/>
    <dgm:cxn modelId="{CA29E442-2A32-4666-8FAE-9D898B5C87D7}" type="presOf" srcId="{D1577045-76B9-4007-94CD-906692FA029C}" destId="{F8543B7C-CA50-4DD1-8F6F-D3B05C47D04A}" srcOrd="0" destOrd="0" presId="urn:microsoft.com/office/officeart/2008/layout/LinedList"/>
    <dgm:cxn modelId="{DD86784E-1592-477A-A12A-0EA1B6962211}" srcId="{170F667F-F551-4C58-A774-8ED83D8EB2C8}" destId="{4A5B1C1F-8C81-442F-9DBD-D06BF962322D}" srcOrd="1" destOrd="0" parTransId="{41C87A55-3918-4628-A122-BBC78AB3E00D}" sibTransId="{712556A1-ADC6-44BE-A598-8D0BC7D7E577}"/>
    <dgm:cxn modelId="{6420A56F-FDE4-42F6-B034-D44793A1BD6C}" type="presOf" srcId="{AA36B04F-B4B7-4DFE-8DCC-47400310D343}" destId="{9367D34B-11A3-4D32-B332-105914422ED6}" srcOrd="0" destOrd="0" presId="urn:microsoft.com/office/officeart/2008/layout/LinedList"/>
    <dgm:cxn modelId="{5FCDA689-94BD-44C5-96E7-0CBCFD41B83F}" type="presOf" srcId="{4A5B1C1F-8C81-442F-9DBD-D06BF962322D}" destId="{AAFCCEC9-C901-4C10-A246-BAF12F3FA4B4}" srcOrd="0" destOrd="0" presId="urn:microsoft.com/office/officeart/2008/layout/LinedList"/>
    <dgm:cxn modelId="{9871109B-1C6F-4683-B629-60B5BB680BEC}" srcId="{D1577045-76B9-4007-94CD-906692FA029C}" destId="{6A04ADAF-076B-4A9B-852E-A8B2C945ED39}" srcOrd="1" destOrd="0" parTransId="{A52FF841-9BF7-43E0-AD77-675CE1EE3B72}" sibTransId="{D43A5FB4-AC78-48AC-8675-2415CC80D1CF}"/>
    <dgm:cxn modelId="{6032D09E-EB08-41E7-8B8D-82F797EF32CD}" type="presOf" srcId="{902BF24E-261D-4A8B-93EB-2A790D4C900D}" destId="{3AC2BC6F-026E-42E7-89A1-F5D3ABDE7362}" srcOrd="0" destOrd="0" presId="urn:microsoft.com/office/officeart/2008/layout/LinedList"/>
    <dgm:cxn modelId="{1AA683A4-75C7-4A21-B3AC-F524D429EB00}" srcId="{6A04ADAF-076B-4A9B-852E-A8B2C945ED39}" destId="{902BF24E-261D-4A8B-93EB-2A790D4C900D}" srcOrd="0" destOrd="0" parTransId="{6192C5EE-6FC5-48AE-8E40-38316137222F}" sibTransId="{0EAEC44B-85FF-48D8-A0BC-4BE66ECEF405}"/>
    <dgm:cxn modelId="{7B4BC6AF-CB5F-42C0-91D4-DCEE3D648374}" type="presOf" srcId="{57EF977C-A2A7-4108-B12A-9C8B4991FFA2}" destId="{10658E88-8FCE-4581-B7FC-4300549A4704}" srcOrd="0" destOrd="0" presId="urn:microsoft.com/office/officeart/2008/layout/LinedList"/>
    <dgm:cxn modelId="{8CEB54B2-D8B7-4BA7-9987-56709D4F9146}" type="presOf" srcId="{6A04ADAF-076B-4A9B-852E-A8B2C945ED39}" destId="{6FB83910-4AED-4C71-A35C-31AA64B2C895}" srcOrd="0" destOrd="0" presId="urn:microsoft.com/office/officeart/2008/layout/LinedList"/>
    <dgm:cxn modelId="{32C85DB8-8BD4-4BDE-BD80-33528969EB3B}" srcId="{D1577045-76B9-4007-94CD-906692FA029C}" destId="{57EF977C-A2A7-4108-B12A-9C8B4991FFA2}" srcOrd="3" destOrd="0" parTransId="{1682CD5B-5BDA-4A71-B6CC-A2DBD12DBF42}" sibTransId="{CC54DD6C-4D68-484E-A676-94642471AC94}"/>
    <dgm:cxn modelId="{C77355B8-E0D1-47DA-87C4-7CF59B628593}" srcId="{D4907D3A-0D3B-4F37-BA43-00B9D525DB48}" destId="{08DCE931-AFBD-45F7-A55A-6318E87732D0}" srcOrd="0" destOrd="0" parTransId="{6F2E41E3-8B0C-49DC-8AE9-FD0BBFDDE64D}" sibTransId="{0FE0E780-D88F-446C-9458-91E10BFEEC8F}"/>
    <dgm:cxn modelId="{78304AB9-BF88-4B49-AEEE-2544997096E7}" type="presOf" srcId="{08DCE931-AFBD-45F7-A55A-6318E87732D0}" destId="{AE403B3B-7439-49F7-BB55-00049DDA5BA0}" srcOrd="0" destOrd="0" presId="urn:microsoft.com/office/officeart/2008/layout/LinedList"/>
    <dgm:cxn modelId="{A1E8CFBA-0867-4D23-AB93-4237F371447A}" type="presOf" srcId="{859E5DB8-E4CE-4EC8-A036-DA7212F25CFB}" destId="{C3C185DA-A880-4963-95FE-41F13B2E532C}" srcOrd="0" destOrd="0" presId="urn:microsoft.com/office/officeart/2008/layout/LinedList"/>
    <dgm:cxn modelId="{2A0DE4C9-AA57-4522-BCA8-F3DD7CEA6CE1}" srcId="{6A04ADAF-076B-4A9B-852E-A8B2C945ED39}" destId="{7047B767-BCB6-4B90-BC76-CC5D1784B848}" srcOrd="1" destOrd="0" parTransId="{8AFC2E1F-BE3E-4339-A198-5A463650466C}" sibTransId="{5110E8A4-DC6C-4423-A85B-E15E35205C48}"/>
    <dgm:cxn modelId="{CE7D01CD-45AE-4091-86D1-CED7D86A41CE}" srcId="{D4907D3A-0D3B-4F37-BA43-00B9D525DB48}" destId="{AA36B04F-B4B7-4DFE-8DCC-47400310D343}" srcOrd="1" destOrd="0" parTransId="{49E78FB0-10AF-43AE-AEF5-AA3014C68513}" sibTransId="{AB2E2C6F-DA37-4C33-9F37-11610E9BC850}"/>
    <dgm:cxn modelId="{3DD248D6-34E8-4122-B431-400B86E63468}" srcId="{57EF977C-A2A7-4108-B12A-9C8B4991FFA2}" destId="{07DBA31A-43A1-465F-8759-66F80CF97457}" srcOrd="1" destOrd="0" parTransId="{BB5E63B1-7041-4980-8DAA-F4A4A5833A78}" sibTransId="{E7837517-ED7A-4D57-9762-CD6B0F149361}"/>
    <dgm:cxn modelId="{032FE7E0-19D6-430B-99E6-AF77556DD2B0}" type="presOf" srcId="{170F667F-F551-4C58-A774-8ED83D8EB2C8}" destId="{3616E55E-869B-4A3E-8F01-906702CA45B5}" srcOrd="0" destOrd="0" presId="urn:microsoft.com/office/officeart/2008/layout/LinedList"/>
    <dgm:cxn modelId="{986F84FC-4179-4E76-B1C5-B04CB1583EF2}" srcId="{57EF977C-A2A7-4108-B12A-9C8B4991FFA2}" destId="{859E5DB8-E4CE-4EC8-A036-DA7212F25CFB}" srcOrd="0" destOrd="0" parTransId="{F95BE511-FDE6-4BBA-8458-8CEFC47D066C}" sibTransId="{866903CB-C00C-4856-A10F-DA37E95394F5}"/>
    <dgm:cxn modelId="{75C20C83-F051-42BF-BC96-6B8AA7D217E0}" type="presParOf" srcId="{F8543B7C-CA50-4DD1-8F6F-D3B05C47D04A}" destId="{ED46443B-5F18-4A48-A567-29E68F20ABBA}" srcOrd="0" destOrd="0" presId="urn:microsoft.com/office/officeart/2008/layout/LinedList"/>
    <dgm:cxn modelId="{B4FC8D5B-A6C5-4182-9F1E-D1C5BE777E0D}" type="presParOf" srcId="{F8543B7C-CA50-4DD1-8F6F-D3B05C47D04A}" destId="{5D4EDF5B-B659-44C1-BCC8-401DDE456651}" srcOrd="1" destOrd="0" presId="urn:microsoft.com/office/officeart/2008/layout/LinedList"/>
    <dgm:cxn modelId="{73A2584B-F2F0-4113-BB1D-A53EB302315C}" type="presParOf" srcId="{5D4EDF5B-B659-44C1-BCC8-401DDE456651}" destId="{11E2585B-E153-4681-AECE-46947A43C720}" srcOrd="0" destOrd="0" presId="urn:microsoft.com/office/officeart/2008/layout/LinedList"/>
    <dgm:cxn modelId="{1778DB63-44B6-43B7-9254-014AF6184FC0}" type="presParOf" srcId="{5D4EDF5B-B659-44C1-BCC8-401DDE456651}" destId="{B8185048-AC22-44DA-B67D-76F96857992B}" srcOrd="1" destOrd="0" presId="urn:microsoft.com/office/officeart/2008/layout/LinedList"/>
    <dgm:cxn modelId="{080D8301-6307-4AB4-A4DD-DD2BA23FAD85}" type="presParOf" srcId="{B8185048-AC22-44DA-B67D-76F96857992B}" destId="{C58CB929-779E-47E0-9B08-2FF61D9D0E3F}" srcOrd="0" destOrd="0" presId="urn:microsoft.com/office/officeart/2008/layout/LinedList"/>
    <dgm:cxn modelId="{4D964CCF-89E1-4EEF-81CA-87C91057BBF9}" type="presParOf" srcId="{B8185048-AC22-44DA-B67D-76F96857992B}" destId="{053DC873-B310-4462-A9BF-42F436A3CEDE}" srcOrd="1" destOrd="0" presId="urn:microsoft.com/office/officeart/2008/layout/LinedList"/>
    <dgm:cxn modelId="{4DF506F5-F005-4425-B7D0-5C2DF881F2BF}" type="presParOf" srcId="{053DC873-B310-4462-A9BF-42F436A3CEDE}" destId="{0136A277-391B-4344-B96E-21A3D821B67C}" srcOrd="0" destOrd="0" presId="urn:microsoft.com/office/officeart/2008/layout/LinedList"/>
    <dgm:cxn modelId="{F0ECB867-4DF0-4B24-B0C8-AFDF01814234}" type="presParOf" srcId="{053DC873-B310-4462-A9BF-42F436A3CEDE}" destId="{AE403B3B-7439-49F7-BB55-00049DDA5BA0}" srcOrd="1" destOrd="0" presId="urn:microsoft.com/office/officeart/2008/layout/LinedList"/>
    <dgm:cxn modelId="{19067B89-946D-4FF6-A3F9-B39F28D3C275}" type="presParOf" srcId="{053DC873-B310-4462-A9BF-42F436A3CEDE}" destId="{34D297A9-D104-41AF-B02B-970973D173CC}" srcOrd="2" destOrd="0" presId="urn:microsoft.com/office/officeart/2008/layout/LinedList"/>
    <dgm:cxn modelId="{61DB42F4-469F-47D5-8FC4-C803BAF744DD}" type="presParOf" srcId="{B8185048-AC22-44DA-B67D-76F96857992B}" destId="{6ABF7F61-2F51-424A-BABA-CC657E72A27B}" srcOrd="2" destOrd="0" presId="urn:microsoft.com/office/officeart/2008/layout/LinedList"/>
    <dgm:cxn modelId="{0D5FC4F5-7C48-4A8E-8A32-843073BF7611}" type="presParOf" srcId="{B8185048-AC22-44DA-B67D-76F96857992B}" destId="{457B8745-19F8-4611-8D5C-3B42871D94CA}" srcOrd="3" destOrd="0" presId="urn:microsoft.com/office/officeart/2008/layout/LinedList"/>
    <dgm:cxn modelId="{46B0A8DB-6095-439E-964C-B1CAE9ADA0A0}" type="presParOf" srcId="{B8185048-AC22-44DA-B67D-76F96857992B}" destId="{DA1EB889-6561-4B8A-8BDA-B08015A1C74C}" srcOrd="4" destOrd="0" presId="urn:microsoft.com/office/officeart/2008/layout/LinedList"/>
    <dgm:cxn modelId="{02ECFB34-35A2-4D13-A404-584BAA1ED08B}" type="presParOf" srcId="{DA1EB889-6561-4B8A-8BDA-B08015A1C74C}" destId="{4203366B-0D92-4C87-BEE2-5A991C63BE34}" srcOrd="0" destOrd="0" presId="urn:microsoft.com/office/officeart/2008/layout/LinedList"/>
    <dgm:cxn modelId="{64C3AF35-659A-4C94-BDDD-DC8B1048362B}" type="presParOf" srcId="{DA1EB889-6561-4B8A-8BDA-B08015A1C74C}" destId="{9367D34B-11A3-4D32-B332-105914422ED6}" srcOrd="1" destOrd="0" presId="urn:microsoft.com/office/officeart/2008/layout/LinedList"/>
    <dgm:cxn modelId="{23A4B7C7-6506-41DE-B80C-559569C5436A}" type="presParOf" srcId="{DA1EB889-6561-4B8A-8BDA-B08015A1C74C}" destId="{03BD7CE5-3E08-478E-833E-DB65938D383C}" srcOrd="2" destOrd="0" presId="urn:microsoft.com/office/officeart/2008/layout/LinedList"/>
    <dgm:cxn modelId="{7C3A9997-5284-43CA-8D96-68CCE58994AF}" type="presParOf" srcId="{B8185048-AC22-44DA-B67D-76F96857992B}" destId="{0D6915EA-BE92-4165-B956-B2B93311BB23}" srcOrd="5" destOrd="0" presId="urn:microsoft.com/office/officeart/2008/layout/LinedList"/>
    <dgm:cxn modelId="{98C1774A-A9AF-4F68-86FE-A96346755FEB}" type="presParOf" srcId="{B8185048-AC22-44DA-B67D-76F96857992B}" destId="{75C5DC91-4E2B-4E27-A6DD-2A61ADA88DF9}" srcOrd="6" destOrd="0" presId="urn:microsoft.com/office/officeart/2008/layout/LinedList"/>
    <dgm:cxn modelId="{465F68E4-7EFA-4B69-B943-6C65FF739351}" type="presParOf" srcId="{F8543B7C-CA50-4DD1-8F6F-D3B05C47D04A}" destId="{B834B8A3-B670-4A04-8F92-A063476472F0}" srcOrd="2" destOrd="0" presId="urn:microsoft.com/office/officeart/2008/layout/LinedList"/>
    <dgm:cxn modelId="{BA1428D2-70D0-435F-8233-97DCFCD5BE66}" type="presParOf" srcId="{F8543B7C-CA50-4DD1-8F6F-D3B05C47D04A}" destId="{278FA1A2-170F-4B08-BD0B-C54A96248808}" srcOrd="3" destOrd="0" presId="urn:microsoft.com/office/officeart/2008/layout/LinedList"/>
    <dgm:cxn modelId="{A2443DF3-14FA-48A7-9B3E-C663F7BD504B}" type="presParOf" srcId="{278FA1A2-170F-4B08-BD0B-C54A96248808}" destId="{6FB83910-4AED-4C71-A35C-31AA64B2C895}" srcOrd="0" destOrd="0" presId="urn:microsoft.com/office/officeart/2008/layout/LinedList"/>
    <dgm:cxn modelId="{79926F84-C208-48DB-A7F6-2C31ED4919B7}" type="presParOf" srcId="{278FA1A2-170F-4B08-BD0B-C54A96248808}" destId="{81EAE7F3-5FBD-4CBB-A225-3679BFF675EF}" srcOrd="1" destOrd="0" presId="urn:microsoft.com/office/officeart/2008/layout/LinedList"/>
    <dgm:cxn modelId="{0AA46F07-7564-47BA-A3F8-C317EA638AC5}" type="presParOf" srcId="{81EAE7F3-5FBD-4CBB-A225-3679BFF675EF}" destId="{D87C57B6-4AD9-4B2F-B40E-F52C5DC85933}" srcOrd="0" destOrd="0" presId="urn:microsoft.com/office/officeart/2008/layout/LinedList"/>
    <dgm:cxn modelId="{9B1A5A04-85E4-40CE-9CA1-492B65EF4059}" type="presParOf" srcId="{81EAE7F3-5FBD-4CBB-A225-3679BFF675EF}" destId="{E153C10C-A81F-4DEB-AB64-EB26B24A4EDE}" srcOrd="1" destOrd="0" presId="urn:microsoft.com/office/officeart/2008/layout/LinedList"/>
    <dgm:cxn modelId="{BE3229A6-EA4B-47E0-A196-A6D2E9F772D4}" type="presParOf" srcId="{E153C10C-A81F-4DEB-AB64-EB26B24A4EDE}" destId="{5584A793-586A-4289-8598-834AE2772CC7}" srcOrd="0" destOrd="0" presId="urn:microsoft.com/office/officeart/2008/layout/LinedList"/>
    <dgm:cxn modelId="{A0F57EDE-B040-4025-AD11-F0BFCAF74170}" type="presParOf" srcId="{E153C10C-A81F-4DEB-AB64-EB26B24A4EDE}" destId="{3AC2BC6F-026E-42E7-89A1-F5D3ABDE7362}" srcOrd="1" destOrd="0" presId="urn:microsoft.com/office/officeart/2008/layout/LinedList"/>
    <dgm:cxn modelId="{30196654-0237-4644-AFD7-58644862BC54}" type="presParOf" srcId="{E153C10C-A81F-4DEB-AB64-EB26B24A4EDE}" destId="{CD99C109-3FDF-4F4D-ACCC-71FBCF866063}" srcOrd="2" destOrd="0" presId="urn:microsoft.com/office/officeart/2008/layout/LinedList"/>
    <dgm:cxn modelId="{CDBD50C9-38D8-41B7-90CA-5FDD4AB712B8}" type="presParOf" srcId="{81EAE7F3-5FBD-4CBB-A225-3679BFF675EF}" destId="{84C4CBA0-6E31-4EF5-944B-0E3791D2C480}" srcOrd="2" destOrd="0" presId="urn:microsoft.com/office/officeart/2008/layout/LinedList"/>
    <dgm:cxn modelId="{A0254A8D-75F0-427C-8F52-6019EB0667AF}" type="presParOf" srcId="{81EAE7F3-5FBD-4CBB-A225-3679BFF675EF}" destId="{A5A0A68F-076A-41A4-BF57-9465F704568A}" srcOrd="3" destOrd="0" presId="urn:microsoft.com/office/officeart/2008/layout/LinedList"/>
    <dgm:cxn modelId="{A9665BE9-78B3-478D-84DA-1094FDD7C514}" type="presParOf" srcId="{81EAE7F3-5FBD-4CBB-A225-3679BFF675EF}" destId="{421114DA-0810-4CDA-B461-855C5583BD2B}" srcOrd="4" destOrd="0" presId="urn:microsoft.com/office/officeart/2008/layout/LinedList"/>
    <dgm:cxn modelId="{4FF35ACA-F3A9-4342-A849-4F42DE495C49}" type="presParOf" srcId="{421114DA-0810-4CDA-B461-855C5583BD2B}" destId="{2AEA0F12-69B7-4B72-859D-C0DE45BFF2AC}" srcOrd="0" destOrd="0" presId="urn:microsoft.com/office/officeart/2008/layout/LinedList"/>
    <dgm:cxn modelId="{24298A32-9209-413A-871A-6EF9BDC5E75F}" type="presParOf" srcId="{421114DA-0810-4CDA-B461-855C5583BD2B}" destId="{50F874A4-6833-435B-8225-BC3A47C36251}" srcOrd="1" destOrd="0" presId="urn:microsoft.com/office/officeart/2008/layout/LinedList"/>
    <dgm:cxn modelId="{1321F965-1A26-473E-91C6-1805BF4D3167}" type="presParOf" srcId="{421114DA-0810-4CDA-B461-855C5583BD2B}" destId="{020D0FE1-99B6-44D7-A303-173DA8BA0D5E}" srcOrd="2" destOrd="0" presId="urn:microsoft.com/office/officeart/2008/layout/LinedList"/>
    <dgm:cxn modelId="{B33E8AD6-39A3-43DC-8838-2CC972ADA878}" type="presParOf" srcId="{81EAE7F3-5FBD-4CBB-A225-3679BFF675EF}" destId="{7B347849-252F-4940-8886-95B67244E97E}" srcOrd="5" destOrd="0" presId="urn:microsoft.com/office/officeart/2008/layout/LinedList"/>
    <dgm:cxn modelId="{33A22293-DAFB-45C2-A3E5-148368E5D4F9}" type="presParOf" srcId="{81EAE7F3-5FBD-4CBB-A225-3679BFF675EF}" destId="{63B52CFB-6459-45FF-8177-CEC5DA7CDE02}" srcOrd="6" destOrd="0" presId="urn:microsoft.com/office/officeart/2008/layout/LinedList"/>
    <dgm:cxn modelId="{829A4036-8A00-4518-BE7F-1362E3F6FFE3}" type="presParOf" srcId="{F8543B7C-CA50-4DD1-8F6F-D3B05C47D04A}" destId="{9BA44443-72C9-444A-AB05-3DEC111B1948}" srcOrd="4" destOrd="0" presId="urn:microsoft.com/office/officeart/2008/layout/LinedList"/>
    <dgm:cxn modelId="{B7EBC575-C54C-42FC-B26E-6CFF3742BBAD}" type="presParOf" srcId="{F8543B7C-CA50-4DD1-8F6F-D3B05C47D04A}" destId="{BF637F9F-1CA3-45F8-ACF0-A3232CEFC8EC}" srcOrd="5" destOrd="0" presId="urn:microsoft.com/office/officeart/2008/layout/LinedList"/>
    <dgm:cxn modelId="{4AC970F4-6577-4E53-A007-6CDA39DDABE0}" type="presParOf" srcId="{BF637F9F-1CA3-45F8-ACF0-A3232CEFC8EC}" destId="{3616E55E-869B-4A3E-8F01-906702CA45B5}" srcOrd="0" destOrd="0" presId="urn:microsoft.com/office/officeart/2008/layout/LinedList"/>
    <dgm:cxn modelId="{74AE02CB-CEDC-4173-85E4-9D69D41043D8}" type="presParOf" srcId="{BF637F9F-1CA3-45F8-ACF0-A3232CEFC8EC}" destId="{EB6E1B22-2D50-4D3E-9EAA-EEDE610BD665}" srcOrd="1" destOrd="0" presId="urn:microsoft.com/office/officeart/2008/layout/LinedList"/>
    <dgm:cxn modelId="{B2DE713C-C60D-46FF-A058-A664F65C5482}" type="presParOf" srcId="{EB6E1B22-2D50-4D3E-9EAA-EEDE610BD665}" destId="{2C616BD9-FAEB-4E22-A1EF-695A49481F0E}" srcOrd="0" destOrd="0" presId="urn:microsoft.com/office/officeart/2008/layout/LinedList"/>
    <dgm:cxn modelId="{C2809CF0-8339-44E3-BA3B-68B8F8549C75}" type="presParOf" srcId="{EB6E1B22-2D50-4D3E-9EAA-EEDE610BD665}" destId="{4F15B20B-9BBF-4E3D-9037-E85017639E49}" srcOrd="1" destOrd="0" presId="urn:microsoft.com/office/officeart/2008/layout/LinedList"/>
    <dgm:cxn modelId="{F71AE0FA-6F84-470B-BE26-9A5731FF9ABE}" type="presParOf" srcId="{4F15B20B-9BBF-4E3D-9037-E85017639E49}" destId="{1F54318B-A6B6-427B-9F65-BBE348A35DE7}" srcOrd="0" destOrd="0" presId="urn:microsoft.com/office/officeart/2008/layout/LinedList"/>
    <dgm:cxn modelId="{34311500-7AFE-46F6-8E97-9B84711398AC}" type="presParOf" srcId="{4F15B20B-9BBF-4E3D-9037-E85017639E49}" destId="{0C92EC77-2001-4DA6-B28A-12717F7168A7}" srcOrd="1" destOrd="0" presId="urn:microsoft.com/office/officeart/2008/layout/LinedList"/>
    <dgm:cxn modelId="{61AA81D3-524D-4E61-AED4-E285C4FE29FF}" type="presParOf" srcId="{4F15B20B-9BBF-4E3D-9037-E85017639E49}" destId="{3A9618CA-C7F2-43F7-B55B-10489B9E9EED}" srcOrd="2" destOrd="0" presId="urn:microsoft.com/office/officeart/2008/layout/LinedList"/>
    <dgm:cxn modelId="{FF2632D1-562D-4AB5-9E11-0B1A71E17C7F}" type="presParOf" srcId="{EB6E1B22-2D50-4D3E-9EAA-EEDE610BD665}" destId="{88F8ABED-4681-4392-982B-864F5A7B5FAE}" srcOrd="2" destOrd="0" presId="urn:microsoft.com/office/officeart/2008/layout/LinedList"/>
    <dgm:cxn modelId="{ABC0A7BE-2738-46C5-BECC-A65CA2930776}" type="presParOf" srcId="{EB6E1B22-2D50-4D3E-9EAA-EEDE610BD665}" destId="{250C97B1-5D9B-4A68-AFC0-2F68DE8DCDE8}" srcOrd="3" destOrd="0" presId="urn:microsoft.com/office/officeart/2008/layout/LinedList"/>
    <dgm:cxn modelId="{4B2ACC8D-E9E1-47EC-B8E3-AA4D96CE140E}" type="presParOf" srcId="{EB6E1B22-2D50-4D3E-9EAA-EEDE610BD665}" destId="{FD3B3555-EB70-45BC-BB4E-5ED9BF64A548}" srcOrd="4" destOrd="0" presId="urn:microsoft.com/office/officeart/2008/layout/LinedList"/>
    <dgm:cxn modelId="{05A436BD-F459-4BBA-A88F-B57CE463299D}" type="presParOf" srcId="{FD3B3555-EB70-45BC-BB4E-5ED9BF64A548}" destId="{41FF1F88-E190-43B9-BDC5-7118355990C7}" srcOrd="0" destOrd="0" presId="urn:microsoft.com/office/officeart/2008/layout/LinedList"/>
    <dgm:cxn modelId="{0A07824C-E6E6-492A-AA23-1D806925F064}" type="presParOf" srcId="{FD3B3555-EB70-45BC-BB4E-5ED9BF64A548}" destId="{AAFCCEC9-C901-4C10-A246-BAF12F3FA4B4}" srcOrd="1" destOrd="0" presId="urn:microsoft.com/office/officeart/2008/layout/LinedList"/>
    <dgm:cxn modelId="{16C71FC1-37B2-4D76-8C23-9CE3C36C7859}" type="presParOf" srcId="{FD3B3555-EB70-45BC-BB4E-5ED9BF64A548}" destId="{82B6A0B9-4971-40C6-8B06-945223E1DAD1}" srcOrd="2" destOrd="0" presId="urn:microsoft.com/office/officeart/2008/layout/LinedList"/>
    <dgm:cxn modelId="{314B5634-F5D9-47E7-8075-4115C374B614}" type="presParOf" srcId="{EB6E1B22-2D50-4D3E-9EAA-EEDE610BD665}" destId="{35BBFC6D-D438-421E-BAE1-9DC206E172D7}" srcOrd="5" destOrd="0" presId="urn:microsoft.com/office/officeart/2008/layout/LinedList"/>
    <dgm:cxn modelId="{2E5E4D82-2DD9-4528-80E0-2AFB502D3A7A}" type="presParOf" srcId="{EB6E1B22-2D50-4D3E-9EAA-EEDE610BD665}" destId="{46642473-BDA4-4FA4-BD7F-A7FB608E6256}" srcOrd="6" destOrd="0" presId="urn:microsoft.com/office/officeart/2008/layout/LinedList"/>
    <dgm:cxn modelId="{8F3B9995-7816-4AD7-BF35-E0082DA099F4}" type="presParOf" srcId="{F8543B7C-CA50-4DD1-8F6F-D3B05C47D04A}" destId="{E68EAA75-EEFA-4C0A-9A67-B1E360A909C6}" srcOrd="6" destOrd="0" presId="urn:microsoft.com/office/officeart/2008/layout/LinedList"/>
    <dgm:cxn modelId="{4D92344D-8DCF-46E6-A7BC-E4046273E1FE}" type="presParOf" srcId="{F8543B7C-CA50-4DD1-8F6F-D3B05C47D04A}" destId="{78AF1EA9-6F9E-42A2-A6AB-6B560207D898}" srcOrd="7" destOrd="0" presId="urn:microsoft.com/office/officeart/2008/layout/LinedList"/>
    <dgm:cxn modelId="{75834190-25E1-4F84-857E-523BC4AFCA44}" type="presParOf" srcId="{78AF1EA9-6F9E-42A2-A6AB-6B560207D898}" destId="{10658E88-8FCE-4581-B7FC-4300549A4704}" srcOrd="0" destOrd="0" presId="urn:microsoft.com/office/officeart/2008/layout/LinedList"/>
    <dgm:cxn modelId="{F8D1FDF2-3C8B-417C-BC24-1A15015F8427}" type="presParOf" srcId="{78AF1EA9-6F9E-42A2-A6AB-6B560207D898}" destId="{42CACAAE-BF83-48A5-865D-4D6A31C5342D}" srcOrd="1" destOrd="0" presId="urn:microsoft.com/office/officeart/2008/layout/LinedList"/>
    <dgm:cxn modelId="{8D47DF04-6C74-4DB2-8B5B-C2F73A356978}" type="presParOf" srcId="{42CACAAE-BF83-48A5-865D-4D6A31C5342D}" destId="{9F3F7BB2-E6C4-4CDF-B1BF-E72A64551C21}" srcOrd="0" destOrd="0" presId="urn:microsoft.com/office/officeart/2008/layout/LinedList"/>
    <dgm:cxn modelId="{C3B5C5F2-F776-483B-B392-A92DF8950203}" type="presParOf" srcId="{42CACAAE-BF83-48A5-865D-4D6A31C5342D}" destId="{A6FA30BB-9866-48D2-8F57-22B952AB7DBC}" srcOrd="1" destOrd="0" presId="urn:microsoft.com/office/officeart/2008/layout/LinedList"/>
    <dgm:cxn modelId="{4B51E942-B64A-4921-B295-0667B0E951F2}" type="presParOf" srcId="{A6FA30BB-9866-48D2-8F57-22B952AB7DBC}" destId="{93834B99-6915-4C98-BF89-05489ABE1066}" srcOrd="0" destOrd="0" presId="urn:microsoft.com/office/officeart/2008/layout/LinedList"/>
    <dgm:cxn modelId="{5BEF3C0D-720D-4A49-B83B-CEAA09CA3402}" type="presParOf" srcId="{A6FA30BB-9866-48D2-8F57-22B952AB7DBC}" destId="{C3C185DA-A880-4963-95FE-41F13B2E532C}" srcOrd="1" destOrd="0" presId="urn:microsoft.com/office/officeart/2008/layout/LinedList"/>
    <dgm:cxn modelId="{EDC34170-9BAA-4D87-8B56-134BF8A24D2A}" type="presParOf" srcId="{A6FA30BB-9866-48D2-8F57-22B952AB7DBC}" destId="{AD8A75F9-2CFE-48C7-BC08-37FE000FC06E}" srcOrd="2" destOrd="0" presId="urn:microsoft.com/office/officeart/2008/layout/LinedList"/>
    <dgm:cxn modelId="{C47616A1-BC5B-42AD-9EA7-C2FA5EE1DE00}" type="presParOf" srcId="{42CACAAE-BF83-48A5-865D-4D6A31C5342D}" destId="{260683EF-52C0-4D16-A416-F15CEA8C8F62}" srcOrd="2" destOrd="0" presId="urn:microsoft.com/office/officeart/2008/layout/LinedList"/>
    <dgm:cxn modelId="{109C7DD8-33AB-4EB7-A73A-8B0E01C2D4EC}" type="presParOf" srcId="{42CACAAE-BF83-48A5-865D-4D6A31C5342D}" destId="{4D2AEBE2-7D34-4C94-BECD-B50405C1F90B}" srcOrd="3" destOrd="0" presId="urn:microsoft.com/office/officeart/2008/layout/LinedList"/>
    <dgm:cxn modelId="{13065451-342F-40F6-A78F-2867288A8FED}" type="presParOf" srcId="{42CACAAE-BF83-48A5-865D-4D6A31C5342D}" destId="{1BEC3C80-EB7B-438A-809F-529D74BF286F}" srcOrd="4" destOrd="0" presId="urn:microsoft.com/office/officeart/2008/layout/LinedList"/>
    <dgm:cxn modelId="{87F77800-8A97-4E02-8AC7-8017A094FAAB}" type="presParOf" srcId="{1BEC3C80-EB7B-438A-809F-529D74BF286F}" destId="{1B90F276-ECB8-45A1-89D7-AF2F72B3E97D}" srcOrd="0" destOrd="0" presId="urn:microsoft.com/office/officeart/2008/layout/LinedList"/>
    <dgm:cxn modelId="{8D45AEE7-CDF8-4A07-825A-C045355CEC08}" type="presParOf" srcId="{1BEC3C80-EB7B-438A-809F-529D74BF286F}" destId="{FD37B777-1D5B-4294-B7C9-9BA4A506D9FC}" srcOrd="1" destOrd="0" presId="urn:microsoft.com/office/officeart/2008/layout/LinedList"/>
    <dgm:cxn modelId="{619195EF-7A0C-47A3-B3AE-DB45E19887F9}" type="presParOf" srcId="{1BEC3C80-EB7B-438A-809F-529D74BF286F}" destId="{0E62E90E-C43E-484B-AC28-C0BF7DB7F128}" srcOrd="2" destOrd="0" presId="urn:microsoft.com/office/officeart/2008/layout/LinedList"/>
    <dgm:cxn modelId="{846F5CCE-FD30-4DCA-A4A9-D87C2950E048}" type="presParOf" srcId="{42CACAAE-BF83-48A5-865D-4D6A31C5342D}" destId="{9C48CE6D-6FC2-4AEB-8C7B-B6BCF63E750F}" srcOrd="5" destOrd="0" presId="urn:microsoft.com/office/officeart/2008/layout/LinedList"/>
    <dgm:cxn modelId="{C05315B4-158F-4512-92EA-4399C2B3EDE4}" type="presParOf" srcId="{42CACAAE-BF83-48A5-865D-4D6A31C5342D}" destId="{9766415A-2805-4B8E-B34E-E6708DDA4B33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577045-76B9-4007-94CD-906692FA029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D4907D3A-0D3B-4F37-BA43-00B9D525DB48}">
      <dgm:prSet phldrT="[Tekst]"/>
      <dgm:spPr/>
      <dgm:t>
        <a:bodyPr/>
        <a:lstStyle/>
        <a:p>
          <a:r>
            <a:rPr lang="hr-HR" dirty="0"/>
            <a:t>8 bodova</a:t>
          </a:r>
        </a:p>
      </dgm:t>
    </dgm:pt>
    <dgm:pt modelId="{DD095EA2-73F0-44C8-BB14-E2D1EF7F65DD}" type="parTrans" cxnId="{8151D712-F209-43BC-AF4A-03EA57AD5435}">
      <dgm:prSet/>
      <dgm:spPr/>
      <dgm:t>
        <a:bodyPr/>
        <a:lstStyle/>
        <a:p>
          <a:endParaRPr lang="hr-HR"/>
        </a:p>
      </dgm:t>
    </dgm:pt>
    <dgm:pt modelId="{3004A183-5D78-4BB6-87C7-AEF76F4A158C}" type="sibTrans" cxnId="{8151D712-F209-43BC-AF4A-03EA57AD5435}">
      <dgm:prSet/>
      <dgm:spPr/>
      <dgm:t>
        <a:bodyPr/>
        <a:lstStyle/>
        <a:p>
          <a:endParaRPr lang="hr-HR"/>
        </a:p>
      </dgm:t>
    </dgm:pt>
    <dgm:pt modelId="{08DCE931-AFBD-45F7-A55A-6318E87732D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U potpunosti.</a:t>
          </a:r>
          <a:endParaRPr lang="hr-HR" dirty="0"/>
        </a:p>
      </dgm:t>
    </dgm:pt>
    <dgm:pt modelId="{6F2E41E3-8B0C-49DC-8AE9-FD0BBFDDE64D}" type="parTrans" cxnId="{C77355B8-E0D1-47DA-87C4-7CF59B628593}">
      <dgm:prSet/>
      <dgm:spPr/>
      <dgm:t>
        <a:bodyPr/>
        <a:lstStyle/>
        <a:p>
          <a:endParaRPr lang="hr-HR"/>
        </a:p>
      </dgm:t>
    </dgm:pt>
    <dgm:pt modelId="{0FE0E780-D88F-446C-9458-91E10BFEEC8F}" type="sibTrans" cxnId="{C77355B8-E0D1-47DA-87C4-7CF59B628593}">
      <dgm:prSet/>
      <dgm:spPr/>
      <dgm:t>
        <a:bodyPr/>
        <a:lstStyle/>
        <a:p>
          <a:endParaRPr lang="hr-HR"/>
        </a:p>
      </dgm:t>
    </dgm:pt>
    <dgm:pt modelId="{6A04ADAF-076B-4A9B-852E-A8B2C945ED39}">
      <dgm:prSet phldrT="[Tekst]"/>
      <dgm:spPr/>
      <dgm:t>
        <a:bodyPr/>
        <a:lstStyle/>
        <a:p>
          <a:r>
            <a:rPr lang="hr-HR" dirty="0"/>
            <a:t>5 bodova</a:t>
          </a:r>
        </a:p>
      </dgm:t>
    </dgm:pt>
    <dgm:pt modelId="{A52FF841-9BF7-43E0-AD77-675CE1EE3B72}" type="parTrans" cxnId="{9871109B-1C6F-4683-B629-60B5BB680BEC}">
      <dgm:prSet/>
      <dgm:spPr/>
      <dgm:t>
        <a:bodyPr/>
        <a:lstStyle/>
        <a:p>
          <a:endParaRPr lang="hr-HR"/>
        </a:p>
      </dgm:t>
    </dgm:pt>
    <dgm:pt modelId="{D43A5FB4-AC78-48AC-8675-2415CC80D1CF}" type="sibTrans" cxnId="{9871109B-1C6F-4683-B629-60B5BB680BEC}">
      <dgm:prSet/>
      <dgm:spPr/>
      <dgm:t>
        <a:bodyPr/>
        <a:lstStyle/>
        <a:p>
          <a:endParaRPr lang="hr-HR"/>
        </a:p>
      </dgm:t>
    </dgm:pt>
    <dgm:pt modelId="{902BF24E-261D-4A8B-93EB-2A790D4C900D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Djelomično.</a:t>
          </a:r>
          <a:endParaRPr lang="hr-HR" dirty="0"/>
        </a:p>
      </dgm:t>
    </dgm:pt>
    <dgm:pt modelId="{6192C5EE-6FC5-48AE-8E40-38316137222F}" type="parTrans" cxnId="{1AA683A4-75C7-4A21-B3AC-F524D429EB00}">
      <dgm:prSet/>
      <dgm:spPr/>
      <dgm:t>
        <a:bodyPr/>
        <a:lstStyle/>
        <a:p>
          <a:endParaRPr lang="hr-HR"/>
        </a:p>
      </dgm:t>
    </dgm:pt>
    <dgm:pt modelId="{0EAEC44B-85FF-48D8-A0BC-4BE66ECEF405}" type="sibTrans" cxnId="{1AA683A4-75C7-4A21-B3AC-F524D429EB00}">
      <dgm:prSet/>
      <dgm:spPr/>
      <dgm:t>
        <a:bodyPr/>
        <a:lstStyle/>
        <a:p>
          <a:endParaRPr lang="hr-HR"/>
        </a:p>
      </dgm:t>
    </dgm:pt>
    <dgm:pt modelId="{170F667F-F551-4C58-A774-8ED83D8EB2C8}">
      <dgm:prSet phldrT="[Tekst]"/>
      <dgm:spPr/>
      <dgm:t>
        <a:bodyPr/>
        <a:lstStyle/>
        <a:p>
          <a:r>
            <a:rPr lang="hr-HR" dirty="0"/>
            <a:t>2 boda</a:t>
          </a:r>
        </a:p>
      </dgm:t>
    </dgm:pt>
    <dgm:pt modelId="{F85E490F-C981-45C7-8961-6E4E854EF114}" type="parTrans" cxnId="{AB64B12C-7D3E-42FC-9CA7-650D7CA0803A}">
      <dgm:prSet/>
      <dgm:spPr/>
      <dgm:t>
        <a:bodyPr/>
        <a:lstStyle/>
        <a:p>
          <a:endParaRPr lang="hr-HR"/>
        </a:p>
      </dgm:t>
    </dgm:pt>
    <dgm:pt modelId="{A2BDC963-8E67-4B36-B91A-B4B2E95F84B6}" type="sibTrans" cxnId="{AB64B12C-7D3E-42FC-9CA7-650D7CA0803A}">
      <dgm:prSet/>
      <dgm:spPr/>
      <dgm:t>
        <a:bodyPr/>
        <a:lstStyle/>
        <a:p>
          <a:endParaRPr lang="hr-HR"/>
        </a:p>
      </dgm:t>
    </dgm:pt>
    <dgm:pt modelId="{4D5680F0-5476-4653-B7FB-C7F3F6F69F3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U maloj mjeri.</a:t>
          </a:r>
          <a:endParaRPr lang="hr-HR" dirty="0"/>
        </a:p>
      </dgm:t>
    </dgm:pt>
    <dgm:pt modelId="{102362E8-FD64-49A8-8DFE-9DA8908FA431}" type="parTrans" cxnId="{58D72E5E-33C2-429E-8D11-D840B6F43A1D}">
      <dgm:prSet/>
      <dgm:spPr/>
      <dgm:t>
        <a:bodyPr/>
        <a:lstStyle/>
        <a:p>
          <a:endParaRPr lang="hr-HR"/>
        </a:p>
      </dgm:t>
    </dgm:pt>
    <dgm:pt modelId="{171477D7-5D2A-4712-9CD4-0986DB2D05D1}" type="sibTrans" cxnId="{58D72E5E-33C2-429E-8D11-D840B6F43A1D}">
      <dgm:prSet/>
      <dgm:spPr/>
      <dgm:t>
        <a:bodyPr/>
        <a:lstStyle/>
        <a:p>
          <a:endParaRPr lang="hr-HR"/>
        </a:p>
      </dgm:t>
    </dgm:pt>
    <dgm:pt modelId="{57EF977C-A2A7-4108-B12A-9C8B4991FFA2}">
      <dgm:prSet/>
      <dgm:spPr/>
      <dgm:t>
        <a:bodyPr/>
        <a:lstStyle/>
        <a:p>
          <a:r>
            <a:rPr lang="hr-HR" dirty="0"/>
            <a:t>0 bodova</a:t>
          </a:r>
        </a:p>
      </dgm:t>
    </dgm:pt>
    <dgm:pt modelId="{1682CD5B-5BDA-4A71-B6CC-A2DBD12DBF42}" type="parTrans" cxnId="{32C85DB8-8BD4-4BDE-BD80-33528969EB3B}">
      <dgm:prSet/>
      <dgm:spPr/>
      <dgm:t>
        <a:bodyPr/>
        <a:lstStyle/>
        <a:p>
          <a:endParaRPr lang="hr-HR"/>
        </a:p>
      </dgm:t>
    </dgm:pt>
    <dgm:pt modelId="{CC54DD6C-4D68-484E-A676-94642471AC94}" type="sibTrans" cxnId="{32C85DB8-8BD4-4BDE-BD80-33528969EB3B}">
      <dgm:prSet/>
      <dgm:spPr/>
      <dgm:t>
        <a:bodyPr/>
        <a:lstStyle/>
        <a:p>
          <a:endParaRPr lang="hr-HR"/>
        </a:p>
      </dgm:t>
    </dgm:pt>
    <dgm:pt modelId="{859E5DB8-E4CE-4EC8-A036-DA7212F25CFB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Neprikladno.</a:t>
          </a:r>
          <a:endParaRPr lang="hr-HR" dirty="0"/>
        </a:p>
      </dgm:t>
    </dgm:pt>
    <dgm:pt modelId="{F95BE511-FDE6-4BBA-8458-8CEFC47D066C}" type="parTrans" cxnId="{986F84FC-4179-4E76-B1C5-B04CB1583EF2}">
      <dgm:prSet/>
      <dgm:spPr/>
      <dgm:t>
        <a:bodyPr/>
        <a:lstStyle/>
        <a:p>
          <a:endParaRPr lang="hr-HR"/>
        </a:p>
      </dgm:t>
    </dgm:pt>
    <dgm:pt modelId="{866903CB-C00C-4856-A10F-DA37E95394F5}" type="sibTrans" cxnId="{986F84FC-4179-4E76-B1C5-B04CB1583EF2}">
      <dgm:prSet/>
      <dgm:spPr/>
      <dgm:t>
        <a:bodyPr/>
        <a:lstStyle/>
        <a:p>
          <a:endParaRPr lang="hr-HR"/>
        </a:p>
      </dgm:t>
    </dgm:pt>
    <dgm:pt modelId="{84919424-41CE-41B2-AF24-E4898C530071}">
      <dgm:prSet/>
      <dgm:spPr/>
      <dgm:t>
        <a:bodyPr/>
        <a:lstStyle/>
        <a:p>
          <a:r>
            <a:rPr lang="hr-HR"/>
            <a:t>Djelomično objektivan, djelomično subjektivan.</a:t>
          </a:r>
        </a:p>
      </dgm:t>
    </dgm:pt>
    <dgm:pt modelId="{A0CE197B-ED2D-4F0D-9D3E-2387001C9C14}" type="parTrans" cxnId="{EBD38275-248C-4140-BB78-A656A33EC05B}">
      <dgm:prSet/>
      <dgm:spPr/>
      <dgm:t>
        <a:bodyPr/>
        <a:lstStyle/>
        <a:p>
          <a:endParaRPr lang="hr-HR"/>
        </a:p>
      </dgm:t>
    </dgm:pt>
    <dgm:pt modelId="{7E4D347D-3518-4075-AC85-CDDC4487CE48}" type="sibTrans" cxnId="{EBD38275-248C-4140-BB78-A656A33EC05B}">
      <dgm:prSet/>
      <dgm:spPr/>
      <dgm:t>
        <a:bodyPr/>
        <a:lstStyle/>
        <a:p>
          <a:endParaRPr lang="hr-HR"/>
        </a:p>
      </dgm:t>
    </dgm:pt>
    <dgm:pt modelId="{E836A225-913C-4C32-A9DC-EA42F503DF05}">
      <dgm:prSet/>
      <dgm:spPr/>
      <dgm:t>
        <a:bodyPr/>
        <a:lstStyle/>
        <a:p>
          <a:r>
            <a:rPr lang="hr-HR" dirty="0"/>
            <a:t>Uglavnom objektivan, u manjoj mjeri subjektivan.</a:t>
          </a:r>
        </a:p>
      </dgm:t>
    </dgm:pt>
    <dgm:pt modelId="{99BAA45A-DA9B-4194-A033-950576577AF4}" type="parTrans" cxnId="{27716E04-BD26-4098-9738-956EEF113738}">
      <dgm:prSet/>
      <dgm:spPr/>
      <dgm:t>
        <a:bodyPr/>
        <a:lstStyle/>
        <a:p>
          <a:endParaRPr lang="hr-HR"/>
        </a:p>
      </dgm:t>
    </dgm:pt>
    <dgm:pt modelId="{C1909EE6-A4FA-400B-84B0-F45112CAAB0D}" type="sibTrans" cxnId="{27716E04-BD26-4098-9738-956EEF113738}">
      <dgm:prSet/>
      <dgm:spPr/>
      <dgm:t>
        <a:bodyPr/>
        <a:lstStyle/>
        <a:p>
          <a:endParaRPr lang="hr-HR"/>
        </a:p>
      </dgm:t>
    </dgm:pt>
    <dgm:pt modelId="{E08E479B-15ED-4F24-926D-E83093EB061B}">
      <dgm:prSet/>
      <dgm:spPr/>
      <dgm:t>
        <a:bodyPr/>
        <a:lstStyle/>
        <a:p>
          <a:r>
            <a:rPr lang="hr-HR"/>
            <a:t>Samo objektivan ili samo subjektivan.</a:t>
          </a:r>
        </a:p>
      </dgm:t>
    </dgm:pt>
    <dgm:pt modelId="{2BA45EF0-BFEB-4E90-93EC-16C12D8F81DA}" type="parTrans" cxnId="{8FC5596A-B0FA-4102-999F-83FDA000F77F}">
      <dgm:prSet/>
      <dgm:spPr/>
      <dgm:t>
        <a:bodyPr/>
        <a:lstStyle/>
        <a:p>
          <a:endParaRPr lang="hr-HR"/>
        </a:p>
      </dgm:t>
    </dgm:pt>
    <dgm:pt modelId="{1C15D74A-2044-44EA-B9EC-8FB2C522C50B}" type="sibTrans" cxnId="{8FC5596A-B0FA-4102-999F-83FDA000F77F}">
      <dgm:prSet/>
      <dgm:spPr/>
      <dgm:t>
        <a:bodyPr/>
        <a:lstStyle/>
        <a:p>
          <a:endParaRPr lang="hr-HR"/>
        </a:p>
      </dgm:t>
    </dgm:pt>
    <dgm:pt modelId="{189BE148-771F-4CB9-A91D-C0F580A5326C}">
      <dgm:prSet/>
      <dgm:spPr/>
      <dgm:t>
        <a:bodyPr/>
        <a:lstStyle/>
        <a:p>
          <a:r>
            <a:rPr lang="hr-HR" dirty="0"/>
            <a:t>Samo objektivan ili samo subjektivan.</a:t>
          </a:r>
        </a:p>
      </dgm:t>
    </dgm:pt>
    <dgm:pt modelId="{FC027EBC-15F5-40EF-8BE0-3C1538FC4D5C}" type="parTrans" cxnId="{266121BB-AC5C-48A2-9181-409C71B1FF69}">
      <dgm:prSet/>
      <dgm:spPr/>
      <dgm:t>
        <a:bodyPr/>
        <a:lstStyle/>
        <a:p>
          <a:endParaRPr lang="hr-HR"/>
        </a:p>
      </dgm:t>
    </dgm:pt>
    <dgm:pt modelId="{8EE416DB-8337-46C3-8C1F-5AD433C1CE13}" type="sibTrans" cxnId="{266121BB-AC5C-48A2-9181-409C71B1FF69}">
      <dgm:prSet/>
      <dgm:spPr/>
      <dgm:t>
        <a:bodyPr/>
        <a:lstStyle/>
        <a:p>
          <a:endParaRPr lang="hr-HR"/>
        </a:p>
      </dgm:t>
    </dgm:pt>
    <dgm:pt modelId="{F8543B7C-CA50-4DD1-8F6F-D3B05C47D04A}" type="pres">
      <dgm:prSet presAssocID="{D1577045-76B9-4007-94CD-906692FA029C}" presName="vert0" presStyleCnt="0">
        <dgm:presLayoutVars>
          <dgm:dir/>
          <dgm:animOne val="branch"/>
          <dgm:animLvl val="lvl"/>
        </dgm:presLayoutVars>
      </dgm:prSet>
      <dgm:spPr/>
    </dgm:pt>
    <dgm:pt modelId="{ED46443B-5F18-4A48-A567-29E68F20ABBA}" type="pres">
      <dgm:prSet presAssocID="{D4907D3A-0D3B-4F37-BA43-00B9D525DB48}" presName="thickLine" presStyleLbl="alignNode1" presStyleIdx="0" presStyleCnt="4"/>
      <dgm:spPr/>
    </dgm:pt>
    <dgm:pt modelId="{5D4EDF5B-B659-44C1-BCC8-401DDE456651}" type="pres">
      <dgm:prSet presAssocID="{D4907D3A-0D3B-4F37-BA43-00B9D525DB48}" presName="horz1" presStyleCnt="0"/>
      <dgm:spPr/>
    </dgm:pt>
    <dgm:pt modelId="{11E2585B-E153-4681-AECE-46947A43C720}" type="pres">
      <dgm:prSet presAssocID="{D4907D3A-0D3B-4F37-BA43-00B9D525DB48}" presName="tx1" presStyleLbl="revTx" presStyleIdx="0" presStyleCnt="12"/>
      <dgm:spPr/>
    </dgm:pt>
    <dgm:pt modelId="{B8185048-AC22-44DA-B67D-76F96857992B}" type="pres">
      <dgm:prSet presAssocID="{D4907D3A-0D3B-4F37-BA43-00B9D525DB48}" presName="vert1" presStyleCnt="0"/>
      <dgm:spPr/>
    </dgm:pt>
    <dgm:pt modelId="{C58CB929-779E-47E0-9B08-2FF61D9D0E3F}" type="pres">
      <dgm:prSet presAssocID="{08DCE931-AFBD-45F7-A55A-6318E87732D0}" presName="vertSpace2a" presStyleCnt="0"/>
      <dgm:spPr/>
    </dgm:pt>
    <dgm:pt modelId="{053DC873-B310-4462-A9BF-42F436A3CEDE}" type="pres">
      <dgm:prSet presAssocID="{08DCE931-AFBD-45F7-A55A-6318E87732D0}" presName="horz2" presStyleCnt="0"/>
      <dgm:spPr/>
    </dgm:pt>
    <dgm:pt modelId="{0136A277-391B-4344-B96E-21A3D821B67C}" type="pres">
      <dgm:prSet presAssocID="{08DCE931-AFBD-45F7-A55A-6318E87732D0}" presName="horzSpace2" presStyleCnt="0"/>
      <dgm:spPr/>
    </dgm:pt>
    <dgm:pt modelId="{AE403B3B-7439-49F7-BB55-00049DDA5BA0}" type="pres">
      <dgm:prSet presAssocID="{08DCE931-AFBD-45F7-A55A-6318E87732D0}" presName="tx2" presStyleLbl="revTx" presStyleIdx="1" presStyleCnt="12"/>
      <dgm:spPr/>
    </dgm:pt>
    <dgm:pt modelId="{34D297A9-D104-41AF-B02B-970973D173CC}" type="pres">
      <dgm:prSet presAssocID="{08DCE931-AFBD-45F7-A55A-6318E87732D0}" presName="vert2" presStyleCnt="0"/>
      <dgm:spPr/>
    </dgm:pt>
    <dgm:pt modelId="{6ABF7F61-2F51-424A-BABA-CC657E72A27B}" type="pres">
      <dgm:prSet presAssocID="{08DCE931-AFBD-45F7-A55A-6318E87732D0}" presName="thinLine2b" presStyleLbl="callout" presStyleIdx="0" presStyleCnt="8"/>
      <dgm:spPr/>
    </dgm:pt>
    <dgm:pt modelId="{457B8745-19F8-4611-8D5C-3B42871D94CA}" type="pres">
      <dgm:prSet presAssocID="{08DCE931-AFBD-45F7-A55A-6318E87732D0}" presName="vertSpace2b" presStyleCnt="0"/>
      <dgm:spPr/>
    </dgm:pt>
    <dgm:pt modelId="{9A431473-9C79-4E56-AF68-4838C0DFA041}" type="pres">
      <dgm:prSet presAssocID="{84919424-41CE-41B2-AF24-E4898C530071}" presName="horz2" presStyleCnt="0"/>
      <dgm:spPr/>
    </dgm:pt>
    <dgm:pt modelId="{24295EF3-BD74-4E05-B468-A6E95C461A93}" type="pres">
      <dgm:prSet presAssocID="{84919424-41CE-41B2-AF24-E4898C530071}" presName="horzSpace2" presStyleCnt="0"/>
      <dgm:spPr/>
    </dgm:pt>
    <dgm:pt modelId="{917D50AB-BA80-4AFA-BE0A-01CE7B90D599}" type="pres">
      <dgm:prSet presAssocID="{84919424-41CE-41B2-AF24-E4898C530071}" presName="tx2" presStyleLbl="revTx" presStyleIdx="2" presStyleCnt="12"/>
      <dgm:spPr/>
    </dgm:pt>
    <dgm:pt modelId="{D35B69B8-E1A5-4026-9C33-88B533BD5B7D}" type="pres">
      <dgm:prSet presAssocID="{84919424-41CE-41B2-AF24-E4898C530071}" presName="vert2" presStyleCnt="0"/>
      <dgm:spPr/>
    </dgm:pt>
    <dgm:pt modelId="{F0780CD9-2CA8-4E13-8731-D718AC0F6966}" type="pres">
      <dgm:prSet presAssocID="{84919424-41CE-41B2-AF24-E4898C530071}" presName="thinLine2b" presStyleLbl="callout" presStyleIdx="1" presStyleCnt="8"/>
      <dgm:spPr/>
    </dgm:pt>
    <dgm:pt modelId="{85DD35D7-5C55-4036-8E5B-80C1E9712478}" type="pres">
      <dgm:prSet presAssocID="{84919424-41CE-41B2-AF24-E4898C530071}" presName="vertSpace2b" presStyleCnt="0"/>
      <dgm:spPr/>
    </dgm:pt>
    <dgm:pt modelId="{B834B8A3-B670-4A04-8F92-A063476472F0}" type="pres">
      <dgm:prSet presAssocID="{6A04ADAF-076B-4A9B-852E-A8B2C945ED39}" presName="thickLine" presStyleLbl="alignNode1" presStyleIdx="1" presStyleCnt="4"/>
      <dgm:spPr/>
    </dgm:pt>
    <dgm:pt modelId="{278FA1A2-170F-4B08-BD0B-C54A96248808}" type="pres">
      <dgm:prSet presAssocID="{6A04ADAF-076B-4A9B-852E-A8B2C945ED39}" presName="horz1" presStyleCnt="0"/>
      <dgm:spPr/>
    </dgm:pt>
    <dgm:pt modelId="{6FB83910-4AED-4C71-A35C-31AA64B2C895}" type="pres">
      <dgm:prSet presAssocID="{6A04ADAF-076B-4A9B-852E-A8B2C945ED39}" presName="tx1" presStyleLbl="revTx" presStyleIdx="3" presStyleCnt="12"/>
      <dgm:spPr/>
    </dgm:pt>
    <dgm:pt modelId="{81EAE7F3-5FBD-4CBB-A225-3679BFF675EF}" type="pres">
      <dgm:prSet presAssocID="{6A04ADAF-076B-4A9B-852E-A8B2C945ED39}" presName="vert1" presStyleCnt="0"/>
      <dgm:spPr/>
    </dgm:pt>
    <dgm:pt modelId="{D87C57B6-4AD9-4B2F-B40E-F52C5DC85933}" type="pres">
      <dgm:prSet presAssocID="{902BF24E-261D-4A8B-93EB-2A790D4C900D}" presName="vertSpace2a" presStyleCnt="0"/>
      <dgm:spPr/>
    </dgm:pt>
    <dgm:pt modelId="{E153C10C-A81F-4DEB-AB64-EB26B24A4EDE}" type="pres">
      <dgm:prSet presAssocID="{902BF24E-261D-4A8B-93EB-2A790D4C900D}" presName="horz2" presStyleCnt="0"/>
      <dgm:spPr/>
    </dgm:pt>
    <dgm:pt modelId="{5584A793-586A-4289-8598-834AE2772CC7}" type="pres">
      <dgm:prSet presAssocID="{902BF24E-261D-4A8B-93EB-2A790D4C900D}" presName="horzSpace2" presStyleCnt="0"/>
      <dgm:spPr/>
    </dgm:pt>
    <dgm:pt modelId="{3AC2BC6F-026E-42E7-89A1-F5D3ABDE7362}" type="pres">
      <dgm:prSet presAssocID="{902BF24E-261D-4A8B-93EB-2A790D4C900D}" presName="tx2" presStyleLbl="revTx" presStyleIdx="4" presStyleCnt="12"/>
      <dgm:spPr/>
    </dgm:pt>
    <dgm:pt modelId="{CD99C109-3FDF-4F4D-ACCC-71FBCF866063}" type="pres">
      <dgm:prSet presAssocID="{902BF24E-261D-4A8B-93EB-2A790D4C900D}" presName="vert2" presStyleCnt="0"/>
      <dgm:spPr/>
    </dgm:pt>
    <dgm:pt modelId="{84C4CBA0-6E31-4EF5-944B-0E3791D2C480}" type="pres">
      <dgm:prSet presAssocID="{902BF24E-261D-4A8B-93EB-2A790D4C900D}" presName="thinLine2b" presStyleLbl="callout" presStyleIdx="2" presStyleCnt="8"/>
      <dgm:spPr/>
    </dgm:pt>
    <dgm:pt modelId="{A5A0A68F-076A-41A4-BF57-9465F704568A}" type="pres">
      <dgm:prSet presAssocID="{902BF24E-261D-4A8B-93EB-2A790D4C900D}" presName="vertSpace2b" presStyleCnt="0"/>
      <dgm:spPr/>
    </dgm:pt>
    <dgm:pt modelId="{B8AD3FF0-C4DB-4D56-9456-5ED216D6A20C}" type="pres">
      <dgm:prSet presAssocID="{E836A225-913C-4C32-A9DC-EA42F503DF05}" presName="horz2" presStyleCnt="0"/>
      <dgm:spPr/>
    </dgm:pt>
    <dgm:pt modelId="{9594E0D8-809C-4FF3-90DD-9875FAF5D945}" type="pres">
      <dgm:prSet presAssocID="{E836A225-913C-4C32-A9DC-EA42F503DF05}" presName="horzSpace2" presStyleCnt="0"/>
      <dgm:spPr/>
    </dgm:pt>
    <dgm:pt modelId="{602508D2-EEA4-4B7E-AF99-FB87CEB8D319}" type="pres">
      <dgm:prSet presAssocID="{E836A225-913C-4C32-A9DC-EA42F503DF05}" presName="tx2" presStyleLbl="revTx" presStyleIdx="5" presStyleCnt="12"/>
      <dgm:spPr/>
    </dgm:pt>
    <dgm:pt modelId="{1C60E1A3-4E81-4A4A-8312-9827BAE32199}" type="pres">
      <dgm:prSet presAssocID="{E836A225-913C-4C32-A9DC-EA42F503DF05}" presName="vert2" presStyleCnt="0"/>
      <dgm:spPr/>
    </dgm:pt>
    <dgm:pt modelId="{CFD1AABD-4B3D-4F3F-A167-E62792E73247}" type="pres">
      <dgm:prSet presAssocID="{E836A225-913C-4C32-A9DC-EA42F503DF05}" presName="thinLine2b" presStyleLbl="callout" presStyleIdx="3" presStyleCnt="8"/>
      <dgm:spPr/>
    </dgm:pt>
    <dgm:pt modelId="{6A3FF8DD-D025-4773-B52E-2E10B87D3289}" type="pres">
      <dgm:prSet presAssocID="{E836A225-913C-4C32-A9DC-EA42F503DF05}" presName="vertSpace2b" presStyleCnt="0"/>
      <dgm:spPr/>
    </dgm:pt>
    <dgm:pt modelId="{9BA44443-72C9-444A-AB05-3DEC111B1948}" type="pres">
      <dgm:prSet presAssocID="{170F667F-F551-4C58-A774-8ED83D8EB2C8}" presName="thickLine" presStyleLbl="alignNode1" presStyleIdx="2" presStyleCnt="4"/>
      <dgm:spPr/>
    </dgm:pt>
    <dgm:pt modelId="{BF637F9F-1CA3-45F8-ACF0-A3232CEFC8EC}" type="pres">
      <dgm:prSet presAssocID="{170F667F-F551-4C58-A774-8ED83D8EB2C8}" presName="horz1" presStyleCnt="0"/>
      <dgm:spPr/>
    </dgm:pt>
    <dgm:pt modelId="{3616E55E-869B-4A3E-8F01-906702CA45B5}" type="pres">
      <dgm:prSet presAssocID="{170F667F-F551-4C58-A774-8ED83D8EB2C8}" presName="tx1" presStyleLbl="revTx" presStyleIdx="6" presStyleCnt="12"/>
      <dgm:spPr/>
    </dgm:pt>
    <dgm:pt modelId="{EB6E1B22-2D50-4D3E-9EAA-EEDE610BD665}" type="pres">
      <dgm:prSet presAssocID="{170F667F-F551-4C58-A774-8ED83D8EB2C8}" presName="vert1" presStyleCnt="0"/>
      <dgm:spPr/>
    </dgm:pt>
    <dgm:pt modelId="{2C616BD9-FAEB-4E22-A1EF-695A49481F0E}" type="pres">
      <dgm:prSet presAssocID="{4D5680F0-5476-4653-B7FB-C7F3F6F69F30}" presName="vertSpace2a" presStyleCnt="0"/>
      <dgm:spPr/>
    </dgm:pt>
    <dgm:pt modelId="{4F15B20B-9BBF-4E3D-9037-E85017639E49}" type="pres">
      <dgm:prSet presAssocID="{4D5680F0-5476-4653-B7FB-C7F3F6F69F30}" presName="horz2" presStyleCnt="0"/>
      <dgm:spPr/>
    </dgm:pt>
    <dgm:pt modelId="{1F54318B-A6B6-427B-9F65-BBE348A35DE7}" type="pres">
      <dgm:prSet presAssocID="{4D5680F0-5476-4653-B7FB-C7F3F6F69F30}" presName="horzSpace2" presStyleCnt="0"/>
      <dgm:spPr/>
    </dgm:pt>
    <dgm:pt modelId="{0C92EC77-2001-4DA6-B28A-12717F7168A7}" type="pres">
      <dgm:prSet presAssocID="{4D5680F0-5476-4653-B7FB-C7F3F6F69F30}" presName="tx2" presStyleLbl="revTx" presStyleIdx="7" presStyleCnt="12"/>
      <dgm:spPr/>
    </dgm:pt>
    <dgm:pt modelId="{3A9618CA-C7F2-43F7-B55B-10489B9E9EED}" type="pres">
      <dgm:prSet presAssocID="{4D5680F0-5476-4653-B7FB-C7F3F6F69F30}" presName="vert2" presStyleCnt="0"/>
      <dgm:spPr/>
    </dgm:pt>
    <dgm:pt modelId="{88F8ABED-4681-4392-982B-864F5A7B5FAE}" type="pres">
      <dgm:prSet presAssocID="{4D5680F0-5476-4653-B7FB-C7F3F6F69F30}" presName="thinLine2b" presStyleLbl="callout" presStyleIdx="4" presStyleCnt="8"/>
      <dgm:spPr/>
    </dgm:pt>
    <dgm:pt modelId="{250C97B1-5D9B-4A68-AFC0-2F68DE8DCDE8}" type="pres">
      <dgm:prSet presAssocID="{4D5680F0-5476-4653-B7FB-C7F3F6F69F30}" presName="vertSpace2b" presStyleCnt="0"/>
      <dgm:spPr/>
    </dgm:pt>
    <dgm:pt modelId="{5E66AFCF-87F3-4E62-BC61-DE16CB66718E}" type="pres">
      <dgm:prSet presAssocID="{E08E479B-15ED-4F24-926D-E83093EB061B}" presName="horz2" presStyleCnt="0"/>
      <dgm:spPr/>
    </dgm:pt>
    <dgm:pt modelId="{6E7C1797-366A-4C33-98F4-39979639C07A}" type="pres">
      <dgm:prSet presAssocID="{E08E479B-15ED-4F24-926D-E83093EB061B}" presName="horzSpace2" presStyleCnt="0"/>
      <dgm:spPr/>
    </dgm:pt>
    <dgm:pt modelId="{15951581-579D-4C11-85C8-6ED95F8CD602}" type="pres">
      <dgm:prSet presAssocID="{E08E479B-15ED-4F24-926D-E83093EB061B}" presName="tx2" presStyleLbl="revTx" presStyleIdx="8" presStyleCnt="12"/>
      <dgm:spPr/>
    </dgm:pt>
    <dgm:pt modelId="{7545D533-614F-4D72-8AA9-529A41F4411E}" type="pres">
      <dgm:prSet presAssocID="{E08E479B-15ED-4F24-926D-E83093EB061B}" presName="vert2" presStyleCnt="0"/>
      <dgm:spPr/>
    </dgm:pt>
    <dgm:pt modelId="{89C722DD-3AEE-413A-B9E1-8FD50FB6292A}" type="pres">
      <dgm:prSet presAssocID="{E08E479B-15ED-4F24-926D-E83093EB061B}" presName="thinLine2b" presStyleLbl="callout" presStyleIdx="5" presStyleCnt="8"/>
      <dgm:spPr/>
    </dgm:pt>
    <dgm:pt modelId="{A7087DEA-B511-47EA-991D-5A0E4EAC1393}" type="pres">
      <dgm:prSet presAssocID="{E08E479B-15ED-4F24-926D-E83093EB061B}" presName="vertSpace2b" presStyleCnt="0"/>
      <dgm:spPr/>
    </dgm:pt>
    <dgm:pt modelId="{E68EAA75-EEFA-4C0A-9A67-B1E360A909C6}" type="pres">
      <dgm:prSet presAssocID="{57EF977C-A2A7-4108-B12A-9C8B4991FFA2}" presName="thickLine" presStyleLbl="alignNode1" presStyleIdx="3" presStyleCnt="4"/>
      <dgm:spPr/>
    </dgm:pt>
    <dgm:pt modelId="{78AF1EA9-6F9E-42A2-A6AB-6B560207D898}" type="pres">
      <dgm:prSet presAssocID="{57EF977C-A2A7-4108-B12A-9C8B4991FFA2}" presName="horz1" presStyleCnt="0"/>
      <dgm:spPr/>
    </dgm:pt>
    <dgm:pt modelId="{10658E88-8FCE-4581-B7FC-4300549A4704}" type="pres">
      <dgm:prSet presAssocID="{57EF977C-A2A7-4108-B12A-9C8B4991FFA2}" presName="tx1" presStyleLbl="revTx" presStyleIdx="9" presStyleCnt="12"/>
      <dgm:spPr/>
    </dgm:pt>
    <dgm:pt modelId="{42CACAAE-BF83-48A5-865D-4D6A31C5342D}" type="pres">
      <dgm:prSet presAssocID="{57EF977C-A2A7-4108-B12A-9C8B4991FFA2}" presName="vert1" presStyleCnt="0"/>
      <dgm:spPr/>
    </dgm:pt>
    <dgm:pt modelId="{9F3F7BB2-E6C4-4CDF-B1BF-E72A64551C21}" type="pres">
      <dgm:prSet presAssocID="{859E5DB8-E4CE-4EC8-A036-DA7212F25CFB}" presName="vertSpace2a" presStyleCnt="0"/>
      <dgm:spPr/>
    </dgm:pt>
    <dgm:pt modelId="{A6FA30BB-9866-48D2-8F57-22B952AB7DBC}" type="pres">
      <dgm:prSet presAssocID="{859E5DB8-E4CE-4EC8-A036-DA7212F25CFB}" presName="horz2" presStyleCnt="0"/>
      <dgm:spPr/>
    </dgm:pt>
    <dgm:pt modelId="{93834B99-6915-4C98-BF89-05489ABE1066}" type="pres">
      <dgm:prSet presAssocID="{859E5DB8-E4CE-4EC8-A036-DA7212F25CFB}" presName="horzSpace2" presStyleCnt="0"/>
      <dgm:spPr/>
    </dgm:pt>
    <dgm:pt modelId="{C3C185DA-A880-4963-95FE-41F13B2E532C}" type="pres">
      <dgm:prSet presAssocID="{859E5DB8-E4CE-4EC8-A036-DA7212F25CFB}" presName="tx2" presStyleLbl="revTx" presStyleIdx="10" presStyleCnt="12"/>
      <dgm:spPr/>
    </dgm:pt>
    <dgm:pt modelId="{AD8A75F9-2CFE-48C7-BC08-37FE000FC06E}" type="pres">
      <dgm:prSet presAssocID="{859E5DB8-E4CE-4EC8-A036-DA7212F25CFB}" presName="vert2" presStyleCnt="0"/>
      <dgm:spPr/>
    </dgm:pt>
    <dgm:pt modelId="{260683EF-52C0-4D16-A416-F15CEA8C8F62}" type="pres">
      <dgm:prSet presAssocID="{859E5DB8-E4CE-4EC8-A036-DA7212F25CFB}" presName="thinLine2b" presStyleLbl="callout" presStyleIdx="6" presStyleCnt="8"/>
      <dgm:spPr/>
    </dgm:pt>
    <dgm:pt modelId="{4D2AEBE2-7D34-4C94-BECD-B50405C1F90B}" type="pres">
      <dgm:prSet presAssocID="{859E5DB8-E4CE-4EC8-A036-DA7212F25CFB}" presName="vertSpace2b" presStyleCnt="0"/>
      <dgm:spPr/>
    </dgm:pt>
    <dgm:pt modelId="{79F8EA7E-1677-443C-83B1-D75118AFF301}" type="pres">
      <dgm:prSet presAssocID="{189BE148-771F-4CB9-A91D-C0F580A5326C}" presName="horz2" presStyleCnt="0"/>
      <dgm:spPr/>
    </dgm:pt>
    <dgm:pt modelId="{4C08DE8C-649C-4E73-B0FA-C3A238454E9C}" type="pres">
      <dgm:prSet presAssocID="{189BE148-771F-4CB9-A91D-C0F580A5326C}" presName="horzSpace2" presStyleCnt="0"/>
      <dgm:spPr/>
    </dgm:pt>
    <dgm:pt modelId="{5D4813A0-AC0E-4FD4-936D-BD09B2F87FC3}" type="pres">
      <dgm:prSet presAssocID="{189BE148-771F-4CB9-A91D-C0F580A5326C}" presName="tx2" presStyleLbl="revTx" presStyleIdx="11" presStyleCnt="12"/>
      <dgm:spPr/>
    </dgm:pt>
    <dgm:pt modelId="{69806AB1-15ED-4679-AFA3-39400E8C1CBF}" type="pres">
      <dgm:prSet presAssocID="{189BE148-771F-4CB9-A91D-C0F580A5326C}" presName="vert2" presStyleCnt="0"/>
      <dgm:spPr/>
    </dgm:pt>
    <dgm:pt modelId="{793F7811-658C-4732-817F-43E8446A869C}" type="pres">
      <dgm:prSet presAssocID="{189BE148-771F-4CB9-A91D-C0F580A5326C}" presName="thinLine2b" presStyleLbl="callout" presStyleIdx="7" presStyleCnt="8"/>
      <dgm:spPr/>
    </dgm:pt>
    <dgm:pt modelId="{9D73E4BD-1A04-4FEA-91B4-727A176CBCC1}" type="pres">
      <dgm:prSet presAssocID="{189BE148-771F-4CB9-A91D-C0F580A5326C}" presName="vertSpace2b" presStyleCnt="0"/>
      <dgm:spPr/>
    </dgm:pt>
  </dgm:ptLst>
  <dgm:cxnLst>
    <dgm:cxn modelId="{27716E04-BD26-4098-9738-956EEF113738}" srcId="{6A04ADAF-076B-4A9B-852E-A8B2C945ED39}" destId="{E836A225-913C-4C32-A9DC-EA42F503DF05}" srcOrd="1" destOrd="0" parTransId="{99BAA45A-DA9B-4194-A033-950576577AF4}" sibTransId="{C1909EE6-A4FA-400B-84B0-F45112CAAB0D}"/>
    <dgm:cxn modelId="{8151D712-F209-43BC-AF4A-03EA57AD5435}" srcId="{D1577045-76B9-4007-94CD-906692FA029C}" destId="{D4907D3A-0D3B-4F37-BA43-00B9D525DB48}" srcOrd="0" destOrd="0" parTransId="{DD095EA2-73F0-44C8-BB14-E2D1EF7F65DD}" sibTransId="{3004A183-5D78-4BB6-87C7-AEF76F4A158C}"/>
    <dgm:cxn modelId="{0980CF14-51A3-4154-A680-7069B6814939}" type="presOf" srcId="{D4907D3A-0D3B-4F37-BA43-00B9D525DB48}" destId="{11E2585B-E153-4681-AECE-46947A43C720}" srcOrd="0" destOrd="0" presId="urn:microsoft.com/office/officeart/2008/layout/LinedList"/>
    <dgm:cxn modelId="{AB64B12C-7D3E-42FC-9CA7-650D7CA0803A}" srcId="{D1577045-76B9-4007-94CD-906692FA029C}" destId="{170F667F-F551-4C58-A774-8ED83D8EB2C8}" srcOrd="2" destOrd="0" parTransId="{F85E490F-C981-45C7-8961-6E4E854EF114}" sibTransId="{A2BDC963-8E67-4B36-B91A-B4B2E95F84B6}"/>
    <dgm:cxn modelId="{EC937C2D-E953-4F94-B91A-CA738778D06B}" type="presOf" srcId="{84919424-41CE-41B2-AF24-E4898C530071}" destId="{917D50AB-BA80-4AFA-BE0A-01CE7B90D599}" srcOrd="0" destOrd="0" presId="urn:microsoft.com/office/officeart/2008/layout/LinedList"/>
    <dgm:cxn modelId="{F1398A5B-7C78-4479-9D7F-36571F8A8F4F}" type="presOf" srcId="{4D5680F0-5476-4653-B7FB-C7F3F6F69F30}" destId="{0C92EC77-2001-4DA6-B28A-12717F7168A7}" srcOrd="0" destOrd="0" presId="urn:microsoft.com/office/officeart/2008/layout/LinedList"/>
    <dgm:cxn modelId="{58D72E5E-33C2-429E-8D11-D840B6F43A1D}" srcId="{170F667F-F551-4C58-A774-8ED83D8EB2C8}" destId="{4D5680F0-5476-4653-B7FB-C7F3F6F69F30}" srcOrd="0" destOrd="0" parTransId="{102362E8-FD64-49A8-8DFE-9DA8908FA431}" sibTransId="{171477D7-5D2A-4712-9CD4-0986DB2D05D1}"/>
    <dgm:cxn modelId="{CA29E442-2A32-4666-8FAE-9D898B5C87D7}" type="presOf" srcId="{D1577045-76B9-4007-94CD-906692FA029C}" destId="{F8543B7C-CA50-4DD1-8F6F-D3B05C47D04A}" srcOrd="0" destOrd="0" presId="urn:microsoft.com/office/officeart/2008/layout/LinedList"/>
    <dgm:cxn modelId="{8FC5596A-B0FA-4102-999F-83FDA000F77F}" srcId="{170F667F-F551-4C58-A774-8ED83D8EB2C8}" destId="{E08E479B-15ED-4F24-926D-E83093EB061B}" srcOrd="1" destOrd="0" parTransId="{2BA45EF0-BFEB-4E90-93EC-16C12D8F81DA}" sibTransId="{1C15D74A-2044-44EA-B9EC-8FB2C522C50B}"/>
    <dgm:cxn modelId="{EBD38275-248C-4140-BB78-A656A33EC05B}" srcId="{D4907D3A-0D3B-4F37-BA43-00B9D525DB48}" destId="{84919424-41CE-41B2-AF24-E4898C530071}" srcOrd="1" destOrd="0" parTransId="{A0CE197B-ED2D-4F0D-9D3E-2387001C9C14}" sibTransId="{7E4D347D-3518-4075-AC85-CDDC4487CE48}"/>
    <dgm:cxn modelId="{0CA3D898-D84F-431C-8221-D1B45C74BBEC}" type="presOf" srcId="{189BE148-771F-4CB9-A91D-C0F580A5326C}" destId="{5D4813A0-AC0E-4FD4-936D-BD09B2F87FC3}" srcOrd="0" destOrd="0" presId="urn:microsoft.com/office/officeart/2008/layout/LinedList"/>
    <dgm:cxn modelId="{8542EF99-9254-49C8-8D0A-9F48CED93E92}" type="presOf" srcId="{E08E479B-15ED-4F24-926D-E83093EB061B}" destId="{15951581-579D-4C11-85C8-6ED95F8CD602}" srcOrd="0" destOrd="0" presId="urn:microsoft.com/office/officeart/2008/layout/LinedList"/>
    <dgm:cxn modelId="{9871109B-1C6F-4683-B629-60B5BB680BEC}" srcId="{D1577045-76B9-4007-94CD-906692FA029C}" destId="{6A04ADAF-076B-4A9B-852E-A8B2C945ED39}" srcOrd="1" destOrd="0" parTransId="{A52FF841-9BF7-43E0-AD77-675CE1EE3B72}" sibTransId="{D43A5FB4-AC78-48AC-8675-2415CC80D1CF}"/>
    <dgm:cxn modelId="{6032D09E-EB08-41E7-8B8D-82F797EF32CD}" type="presOf" srcId="{902BF24E-261D-4A8B-93EB-2A790D4C900D}" destId="{3AC2BC6F-026E-42E7-89A1-F5D3ABDE7362}" srcOrd="0" destOrd="0" presId="urn:microsoft.com/office/officeart/2008/layout/LinedList"/>
    <dgm:cxn modelId="{1AA683A4-75C7-4A21-B3AC-F524D429EB00}" srcId="{6A04ADAF-076B-4A9B-852E-A8B2C945ED39}" destId="{902BF24E-261D-4A8B-93EB-2A790D4C900D}" srcOrd="0" destOrd="0" parTransId="{6192C5EE-6FC5-48AE-8E40-38316137222F}" sibTransId="{0EAEC44B-85FF-48D8-A0BC-4BE66ECEF405}"/>
    <dgm:cxn modelId="{7B4BC6AF-CB5F-42C0-91D4-DCEE3D648374}" type="presOf" srcId="{57EF977C-A2A7-4108-B12A-9C8B4991FFA2}" destId="{10658E88-8FCE-4581-B7FC-4300549A4704}" srcOrd="0" destOrd="0" presId="urn:microsoft.com/office/officeart/2008/layout/LinedList"/>
    <dgm:cxn modelId="{8CEB54B2-D8B7-4BA7-9987-56709D4F9146}" type="presOf" srcId="{6A04ADAF-076B-4A9B-852E-A8B2C945ED39}" destId="{6FB83910-4AED-4C71-A35C-31AA64B2C895}" srcOrd="0" destOrd="0" presId="urn:microsoft.com/office/officeart/2008/layout/LinedList"/>
    <dgm:cxn modelId="{32C85DB8-8BD4-4BDE-BD80-33528969EB3B}" srcId="{D1577045-76B9-4007-94CD-906692FA029C}" destId="{57EF977C-A2A7-4108-B12A-9C8B4991FFA2}" srcOrd="3" destOrd="0" parTransId="{1682CD5B-5BDA-4A71-B6CC-A2DBD12DBF42}" sibTransId="{CC54DD6C-4D68-484E-A676-94642471AC94}"/>
    <dgm:cxn modelId="{C77355B8-E0D1-47DA-87C4-7CF59B628593}" srcId="{D4907D3A-0D3B-4F37-BA43-00B9D525DB48}" destId="{08DCE931-AFBD-45F7-A55A-6318E87732D0}" srcOrd="0" destOrd="0" parTransId="{6F2E41E3-8B0C-49DC-8AE9-FD0BBFDDE64D}" sibTransId="{0FE0E780-D88F-446C-9458-91E10BFEEC8F}"/>
    <dgm:cxn modelId="{78304AB9-BF88-4B49-AEEE-2544997096E7}" type="presOf" srcId="{08DCE931-AFBD-45F7-A55A-6318E87732D0}" destId="{AE403B3B-7439-49F7-BB55-00049DDA5BA0}" srcOrd="0" destOrd="0" presId="urn:microsoft.com/office/officeart/2008/layout/LinedList"/>
    <dgm:cxn modelId="{A1E8CFBA-0867-4D23-AB93-4237F371447A}" type="presOf" srcId="{859E5DB8-E4CE-4EC8-A036-DA7212F25CFB}" destId="{C3C185DA-A880-4963-95FE-41F13B2E532C}" srcOrd="0" destOrd="0" presId="urn:microsoft.com/office/officeart/2008/layout/LinedList"/>
    <dgm:cxn modelId="{266121BB-AC5C-48A2-9181-409C71B1FF69}" srcId="{57EF977C-A2A7-4108-B12A-9C8B4991FFA2}" destId="{189BE148-771F-4CB9-A91D-C0F580A5326C}" srcOrd="1" destOrd="0" parTransId="{FC027EBC-15F5-40EF-8BE0-3C1538FC4D5C}" sibTransId="{8EE416DB-8337-46C3-8C1F-5AD433C1CE13}"/>
    <dgm:cxn modelId="{7DD1E4CF-A439-45BD-B387-6FB1EA723273}" type="presOf" srcId="{E836A225-913C-4C32-A9DC-EA42F503DF05}" destId="{602508D2-EEA4-4B7E-AF99-FB87CEB8D319}" srcOrd="0" destOrd="0" presId="urn:microsoft.com/office/officeart/2008/layout/LinedList"/>
    <dgm:cxn modelId="{032FE7E0-19D6-430B-99E6-AF77556DD2B0}" type="presOf" srcId="{170F667F-F551-4C58-A774-8ED83D8EB2C8}" destId="{3616E55E-869B-4A3E-8F01-906702CA45B5}" srcOrd="0" destOrd="0" presId="urn:microsoft.com/office/officeart/2008/layout/LinedList"/>
    <dgm:cxn modelId="{986F84FC-4179-4E76-B1C5-B04CB1583EF2}" srcId="{57EF977C-A2A7-4108-B12A-9C8B4991FFA2}" destId="{859E5DB8-E4CE-4EC8-A036-DA7212F25CFB}" srcOrd="0" destOrd="0" parTransId="{F95BE511-FDE6-4BBA-8458-8CEFC47D066C}" sibTransId="{866903CB-C00C-4856-A10F-DA37E95394F5}"/>
    <dgm:cxn modelId="{75C20C83-F051-42BF-BC96-6B8AA7D217E0}" type="presParOf" srcId="{F8543B7C-CA50-4DD1-8F6F-D3B05C47D04A}" destId="{ED46443B-5F18-4A48-A567-29E68F20ABBA}" srcOrd="0" destOrd="0" presId="urn:microsoft.com/office/officeart/2008/layout/LinedList"/>
    <dgm:cxn modelId="{B4FC8D5B-A6C5-4182-9F1E-D1C5BE777E0D}" type="presParOf" srcId="{F8543B7C-CA50-4DD1-8F6F-D3B05C47D04A}" destId="{5D4EDF5B-B659-44C1-BCC8-401DDE456651}" srcOrd="1" destOrd="0" presId="urn:microsoft.com/office/officeart/2008/layout/LinedList"/>
    <dgm:cxn modelId="{73A2584B-F2F0-4113-BB1D-A53EB302315C}" type="presParOf" srcId="{5D4EDF5B-B659-44C1-BCC8-401DDE456651}" destId="{11E2585B-E153-4681-AECE-46947A43C720}" srcOrd="0" destOrd="0" presId="urn:microsoft.com/office/officeart/2008/layout/LinedList"/>
    <dgm:cxn modelId="{1778DB63-44B6-43B7-9254-014AF6184FC0}" type="presParOf" srcId="{5D4EDF5B-B659-44C1-BCC8-401DDE456651}" destId="{B8185048-AC22-44DA-B67D-76F96857992B}" srcOrd="1" destOrd="0" presId="urn:microsoft.com/office/officeart/2008/layout/LinedList"/>
    <dgm:cxn modelId="{080D8301-6307-4AB4-A4DD-DD2BA23FAD85}" type="presParOf" srcId="{B8185048-AC22-44DA-B67D-76F96857992B}" destId="{C58CB929-779E-47E0-9B08-2FF61D9D0E3F}" srcOrd="0" destOrd="0" presId="urn:microsoft.com/office/officeart/2008/layout/LinedList"/>
    <dgm:cxn modelId="{4D964CCF-89E1-4EEF-81CA-87C91057BBF9}" type="presParOf" srcId="{B8185048-AC22-44DA-B67D-76F96857992B}" destId="{053DC873-B310-4462-A9BF-42F436A3CEDE}" srcOrd="1" destOrd="0" presId="urn:microsoft.com/office/officeart/2008/layout/LinedList"/>
    <dgm:cxn modelId="{4DF506F5-F005-4425-B7D0-5C2DF881F2BF}" type="presParOf" srcId="{053DC873-B310-4462-A9BF-42F436A3CEDE}" destId="{0136A277-391B-4344-B96E-21A3D821B67C}" srcOrd="0" destOrd="0" presId="urn:microsoft.com/office/officeart/2008/layout/LinedList"/>
    <dgm:cxn modelId="{F0ECB867-4DF0-4B24-B0C8-AFDF01814234}" type="presParOf" srcId="{053DC873-B310-4462-A9BF-42F436A3CEDE}" destId="{AE403B3B-7439-49F7-BB55-00049DDA5BA0}" srcOrd="1" destOrd="0" presId="urn:microsoft.com/office/officeart/2008/layout/LinedList"/>
    <dgm:cxn modelId="{19067B89-946D-4FF6-A3F9-B39F28D3C275}" type="presParOf" srcId="{053DC873-B310-4462-A9BF-42F436A3CEDE}" destId="{34D297A9-D104-41AF-B02B-970973D173CC}" srcOrd="2" destOrd="0" presId="urn:microsoft.com/office/officeart/2008/layout/LinedList"/>
    <dgm:cxn modelId="{61DB42F4-469F-47D5-8FC4-C803BAF744DD}" type="presParOf" srcId="{B8185048-AC22-44DA-B67D-76F96857992B}" destId="{6ABF7F61-2F51-424A-BABA-CC657E72A27B}" srcOrd="2" destOrd="0" presId="urn:microsoft.com/office/officeart/2008/layout/LinedList"/>
    <dgm:cxn modelId="{0D5FC4F5-7C48-4A8E-8A32-843073BF7611}" type="presParOf" srcId="{B8185048-AC22-44DA-B67D-76F96857992B}" destId="{457B8745-19F8-4611-8D5C-3B42871D94CA}" srcOrd="3" destOrd="0" presId="urn:microsoft.com/office/officeart/2008/layout/LinedList"/>
    <dgm:cxn modelId="{537F47AA-812A-477C-A66B-2D6451AFF7FE}" type="presParOf" srcId="{B8185048-AC22-44DA-B67D-76F96857992B}" destId="{9A431473-9C79-4E56-AF68-4838C0DFA041}" srcOrd="4" destOrd="0" presId="urn:microsoft.com/office/officeart/2008/layout/LinedList"/>
    <dgm:cxn modelId="{863C9015-FC34-44B1-906C-83D80124673C}" type="presParOf" srcId="{9A431473-9C79-4E56-AF68-4838C0DFA041}" destId="{24295EF3-BD74-4E05-B468-A6E95C461A93}" srcOrd="0" destOrd="0" presId="urn:microsoft.com/office/officeart/2008/layout/LinedList"/>
    <dgm:cxn modelId="{383EFE66-DFF3-4106-92EB-34E87406D2AC}" type="presParOf" srcId="{9A431473-9C79-4E56-AF68-4838C0DFA041}" destId="{917D50AB-BA80-4AFA-BE0A-01CE7B90D599}" srcOrd="1" destOrd="0" presId="urn:microsoft.com/office/officeart/2008/layout/LinedList"/>
    <dgm:cxn modelId="{7AFD020E-8E8A-48C7-90AF-6CC806A2DC76}" type="presParOf" srcId="{9A431473-9C79-4E56-AF68-4838C0DFA041}" destId="{D35B69B8-E1A5-4026-9C33-88B533BD5B7D}" srcOrd="2" destOrd="0" presId="urn:microsoft.com/office/officeart/2008/layout/LinedList"/>
    <dgm:cxn modelId="{404D899B-F015-45C4-A928-4A78EAD9D2C8}" type="presParOf" srcId="{B8185048-AC22-44DA-B67D-76F96857992B}" destId="{F0780CD9-2CA8-4E13-8731-D718AC0F6966}" srcOrd="5" destOrd="0" presId="urn:microsoft.com/office/officeart/2008/layout/LinedList"/>
    <dgm:cxn modelId="{3B493AA4-4EB6-418A-BA41-1F4E83E79E11}" type="presParOf" srcId="{B8185048-AC22-44DA-B67D-76F96857992B}" destId="{85DD35D7-5C55-4036-8E5B-80C1E9712478}" srcOrd="6" destOrd="0" presId="urn:microsoft.com/office/officeart/2008/layout/LinedList"/>
    <dgm:cxn modelId="{465F68E4-7EFA-4B69-B943-6C65FF739351}" type="presParOf" srcId="{F8543B7C-CA50-4DD1-8F6F-D3B05C47D04A}" destId="{B834B8A3-B670-4A04-8F92-A063476472F0}" srcOrd="2" destOrd="0" presId="urn:microsoft.com/office/officeart/2008/layout/LinedList"/>
    <dgm:cxn modelId="{BA1428D2-70D0-435F-8233-97DCFCD5BE66}" type="presParOf" srcId="{F8543B7C-CA50-4DD1-8F6F-D3B05C47D04A}" destId="{278FA1A2-170F-4B08-BD0B-C54A96248808}" srcOrd="3" destOrd="0" presId="urn:microsoft.com/office/officeart/2008/layout/LinedList"/>
    <dgm:cxn modelId="{A2443DF3-14FA-48A7-9B3E-C663F7BD504B}" type="presParOf" srcId="{278FA1A2-170F-4B08-BD0B-C54A96248808}" destId="{6FB83910-4AED-4C71-A35C-31AA64B2C895}" srcOrd="0" destOrd="0" presId="urn:microsoft.com/office/officeart/2008/layout/LinedList"/>
    <dgm:cxn modelId="{79926F84-C208-48DB-A7F6-2C31ED4919B7}" type="presParOf" srcId="{278FA1A2-170F-4B08-BD0B-C54A96248808}" destId="{81EAE7F3-5FBD-4CBB-A225-3679BFF675EF}" srcOrd="1" destOrd="0" presId="urn:microsoft.com/office/officeart/2008/layout/LinedList"/>
    <dgm:cxn modelId="{0AA46F07-7564-47BA-A3F8-C317EA638AC5}" type="presParOf" srcId="{81EAE7F3-5FBD-4CBB-A225-3679BFF675EF}" destId="{D87C57B6-4AD9-4B2F-B40E-F52C5DC85933}" srcOrd="0" destOrd="0" presId="urn:microsoft.com/office/officeart/2008/layout/LinedList"/>
    <dgm:cxn modelId="{9B1A5A04-85E4-40CE-9CA1-492B65EF4059}" type="presParOf" srcId="{81EAE7F3-5FBD-4CBB-A225-3679BFF675EF}" destId="{E153C10C-A81F-4DEB-AB64-EB26B24A4EDE}" srcOrd="1" destOrd="0" presId="urn:microsoft.com/office/officeart/2008/layout/LinedList"/>
    <dgm:cxn modelId="{BE3229A6-EA4B-47E0-A196-A6D2E9F772D4}" type="presParOf" srcId="{E153C10C-A81F-4DEB-AB64-EB26B24A4EDE}" destId="{5584A793-586A-4289-8598-834AE2772CC7}" srcOrd="0" destOrd="0" presId="urn:microsoft.com/office/officeart/2008/layout/LinedList"/>
    <dgm:cxn modelId="{A0F57EDE-B040-4025-AD11-F0BFCAF74170}" type="presParOf" srcId="{E153C10C-A81F-4DEB-AB64-EB26B24A4EDE}" destId="{3AC2BC6F-026E-42E7-89A1-F5D3ABDE7362}" srcOrd="1" destOrd="0" presId="urn:microsoft.com/office/officeart/2008/layout/LinedList"/>
    <dgm:cxn modelId="{30196654-0237-4644-AFD7-58644862BC54}" type="presParOf" srcId="{E153C10C-A81F-4DEB-AB64-EB26B24A4EDE}" destId="{CD99C109-3FDF-4F4D-ACCC-71FBCF866063}" srcOrd="2" destOrd="0" presId="urn:microsoft.com/office/officeart/2008/layout/LinedList"/>
    <dgm:cxn modelId="{CDBD50C9-38D8-41B7-90CA-5FDD4AB712B8}" type="presParOf" srcId="{81EAE7F3-5FBD-4CBB-A225-3679BFF675EF}" destId="{84C4CBA0-6E31-4EF5-944B-0E3791D2C480}" srcOrd="2" destOrd="0" presId="urn:microsoft.com/office/officeart/2008/layout/LinedList"/>
    <dgm:cxn modelId="{A0254A8D-75F0-427C-8F52-6019EB0667AF}" type="presParOf" srcId="{81EAE7F3-5FBD-4CBB-A225-3679BFF675EF}" destId="{A5A0A68F-076A-41A4-BF57-9465F704568A}" srcOrd="3" destOrd="0" presId="urn:microsoft.com/office/officeart/2008/layout/LinedList"/>
    <dgm:cxn modelId="{87B18FAF-6E01-4624-B108-40D6128DBE01}" type="presParOf" srcId="{81EAE7F3-5FBD-4CBB-A225-3679BFF675EF}" destId="{B8AD3FF0-C4DB-4D56-9456-5ED216D6A20C}" srcOrd="4" destOrd="0" presId="urn:microsoft.com/office/officeart/2008/layout/LinedList"/>
    <dgm:cxn modelId="{0C32D57A-CE8A-4DE6-A6FC-6798CF507312}" type="presParOf" srcId="{B8AD3FF0-C4DB-4D56-9456-5ED216D6A20C}" destId="{9594E0D8-809C-4FF3-90DD-9875FAF5D945}" srcOrd="0" destOrd="0" presId="urn:microsoft.com/office/officeart/2008/layout/LinedList"/>
    <dgm:cxn modelId="{7CCF6B7E-595C-49E3-AA22-D7967E99453D}" type="presParOf" srcId="{B8AD3FF0-C4DB-4D56-9456-5ED216D6A20C}" destId="{602508D2-EEA4-4B7E-AF99-FB87CEB8D319}" srcOrd="1" destOrd="0" presId="urn:microsoft.com/office/officeart/2008/layout/LinedList"/>
    <dgm:cxn modelId="{054CB5D9-5ED2-4BD6-B168-AECA7C2EF47F}" type="presParOf" srcId="{B8AD3FF0-C4DB-4D56-9456-5ED216D6A20C}" destId="{1C60E1A3-4E81-4A4A-8312-9827BAE32199}" srcOrd="2" destOrd="0" presId="urn:microsoft.com/office/officeart/2008/layout/LinedList"/>
    <dgm:cxn modelId="{82423A43-D60F-428B-BE09-88D9132BB918}" type="presParOf" srcId="{81EAE7F3-5FBD-4CBB-A225-3679BFF675EF}" destId="{CFD1AABD-4B3D-4F3F-A167-E62792E73247}" srcOrd="5" destOrd="0" presId="urn:microsoft.com/office/officeart/2008/layout/LinedList"/>
    <dgm:cxn modelId="{E55BE7C0-7971-4EBB-A9B4-21D3C6376368}" type="presParOf" srcId="{81EAE7F3-5FBD-4CBB-A225-3679BFF675EF}" destId="{6A3FF8DD-D025-4773-B52E-2E10B87D3289}" srcOrd="6" destOrd="0" presId="urn:microsoft.com/office/officeart/2008/layout/LinedList"/>
    <dgm:cxn modelId="{829A4036-8A00-4518-BE7F-1362E3F6FFE3}" type="presParOf" srcId="{F8543B7C-CA50-4DD1-8F6F-D3B05C47D04A}" destId="{9BA44443-72C9-444A-AB05-3DEC111B1948}" srcOrd="4" destOrd="0" presId="urn:microsoft.com/office/officeart/2008/layout/LinedList"/>
    <dgm:cxn modelId="{B7EBC575-C54C-42FC-B26E-6CFF3742BBAD}" type="presParOf" srcId="{F8543B7C-CA50-4DD1-8F6F-D3B05C47D04A}" destId="{BF637F9F-1CA3-45F8-ACF0-A3232CEFC8EC}" srcOrd="5" destOrd="0" presId="urn:microsoft.com/office/officeart/2008/layout/LinedList"/>
    <dgm:cxn modelId="{4AC970F4-6577-4E53-A007-6CDA39DDABE0}" type="presParOf" srcId="{BF637F9F-1CA3-45F8-ACF0-A3232CEFC8EC}" destId="{3616E55E-869B-4A3E-8F01-906702CA45B5}" srcOrd="0" destOrd="0" presId="urn:microsoft.com/office/officeart/2008/layout/LinedList"/>
    <dgm:cxn modelId="{74AE02CB-CEDC-4173-85E4-9D69D41043D8}" type="presParOf" srcId="{BF637F9F-1CA3-45F8-ACF0-A3232CEFC8EC}" destId="{EB6E1B22-2D50-4D3E-9EAA-EEDE610BD665}" srcOrd="1" destOrd="0" presId="urn:microsoft.com/office/officeart/2008/layout/LinedList"/>
    <dgm:cxn modelId="{B2DE713C-C60D-46FF-A058-A664F65C5482}" type="presParOf" srcId="{EB6E1B22-2D50-4D3E-9EAA-EEDE610BD665}" destId="{2C616BD9-FAEB-4E22-A1EF-695A49481F0E}" srcOrd="0" destOrd="0" presId="urn:microsoft.com/office/officeart/2008/layout/LinedList"/>
    <dgm:cxn modelId="{C2809CF0-8339-44E3-BA3B-68B8F8549C75}" type="presParOf" srcId="{EB6E1B22-2D50-4D3E-9EAA-EEDE610BD665}" destId="{4F15B20B-9BBF-4E3D-9037-E85017639E49}" srcOrd="1" destOrd="0" presId="urn:microsoft.com/office/officeart/2008/layout/LinedList"/>
    <dgm:cxn modelId="{F71AE0FA-6F84-470B-BE26-9A5731FF9ABE}" type="presParOf" srcId="{4F15B20B-9BBF-4E3D-9037-E85017639E49}" destId="{1F54318B-A6B6-427B-9F65-BBE348A35DE7}" srcOrd="0" destOrd="0" presId="urn:microsoft.com/office/officeart/2008/layout/LinedList"/>
    <dgm:cxn modelId="{34311500-7AFE-46F6-8E97-9B84711398AC}" type="presParOf" srcId="{4F15B20B-9BBF-4E3D-9037-E85017639E49}" destId="{0C92EC77-2001-4DA6-B28A-12717F7168A7}" srcOrd="1" destOrd="0" presId="urn:microsoft.com/office/officeart/2008/layout/LinedList"/>
    <dgm:cxn modelId="{61AA81D3-524D-4E61-AED4-E285C4FE29FF}" type="presParOf" srcId="{4F15B20B-9BBF-4E3D-9037-E85017639E49}" destId="{3A9618CA-C7F2-43F7-B55B-10489B9E9EED}" srcOrd="2" destOrd="0" presId="urn:microsoft.com/office/officeart/2008/layout/LinedList"/>
    <dgm:cxn modelId="{FF2632D1-562D-4AB5-9E11-0B1A71E17C7F}" type="presParOf" srcId="{EB6E1B22-2D50-4D3E-9EAA-EEDE610BD665}" destId="{88F8ABED-4681-4392-982B-864F5A7B5FAE}" srcOrd="2" destOrd="0" presId="urn:microsoft.com/office/officeart/2008/layout/LinedList"/>
    <dgm:cxn modelId="{ABC0A7BE-2738-46C5-BECC-A65CA2930776}" type="presParOf" srcId="{EB6E1B22-2D50-4D3E-9EAA-EEDE610BD665}" destId="{250C97B1-5D9B-4A68-AFC0-2F68DE8DCDE8}" srcOrd="3" destOrd="0" presId="urn:microsoft.com/office/officeart/2008/layout/LinedList"/>
    <dgm:cxn modelId="{EF5BDF13-B0DE-4889-968A-24DE946D13DB}" type="presParOf" srcId="{EB6E1B22-2D50-4D3E-9EAA-EEDE610BD665}" destId="{5E66AFCF-87F3-4E62-BC61-DE16CB66718E}" srcOrd="4" destOrd="0" presId="urn:microsoft.com/office/officeart/2008/layout/LinedList"/>
    <dgm:cxn modelId="{2267454C-3BA5-4928-B083-4B8F07645048}" type="presParOf" srcId="{5E66AFCF-87F3-4E62-BC61-DE16CB66718E}" destId="{6E7C1797-366A-4C33-98F4-39979639C07A}" srcOrd="0" destOrd="0" presId="urn:microsoft.com/office/officeart/2008/layout/LinedList"/>
    <dgm:cxn modelId="{3F128B01-498C-4233-97D9-0E877005E3D5}" type="presParOf" srcId="{5E66AFCF-87F3-4E62-BC61-DE16CB66718E}" destId="{15951581-579D-4C11-85C8-6ED95F8CD602}" srcOrd="1" destOrd="0" presId="urn:microsoft.com/office/officeart/2008/layout/LinedList"/>
    <dgm:cxn modelId="{58FE6D16-99D5-47C4-A045-308D30533CD8}" type="presParOf" srcId="{5E66AFCF-87F3-4E62-BC61-DE16CB66718E}" destId="{7545D533-614F-4D72-8AA9-529A41F4411E}" srcOrd="2" destOrd="0" presId="urn:microsoft.com/office/officeart/2008/layout/LinedList"/>
    <dgm:cxn modelId="{6342D68C-E74E-42B7-82BA-45121669440E}" type="presParOf" srcId="{EB6E1B22-2D50-4D3E-9EAA-EEDE610BD665}" destId="{89C722DD-3AEE-413A-B9E1-8FD50FB6292A}" srcOrd="5" destOrd="0" presId="urn:microsoft.com/office/officeart/2008/layout/LinedList"/>
    <dgm:cxn modelId="{F44CE055-879B-4D59-8284-43C051E1ECE9}" type="presParOf" srcId="{EB6E1B22-2D50-4D3E-9EAA-EEDE610BD665}" destId="{A7087DEA-B511-47EA-991D-5A0E4EAC1393}" srcOrd="6" destOrd="0" presId="urn:microsoft.com/office/officeart/2008/layout/LinedList"/>
    <dgm:cxn modelId="{8F3B9995-7816-4AD7-BF35-E0082DA099F4}" type="presParOf" srcId="{F8543B7C-CA50-4DD1-8F6F-D3B05C47D04A}" destId="{E68EAA75-EEFA-4C0A-9A67-B1E360A909C6}" srcOrd="6" destOrd="0" presId="urn:microsoft.com/office/officeart/2008/layout/LinedList"/>
    <dgm:cxn modelId="{4D92344D-8DCF-46E6-A7BC-E4046273E1FE}" type="presParOf" srcId="{F8543B7C-CA50-4DD1-8F6F-D3B05C47D04A}" destId="{78AF1EA9-6F9E-42A2-A6AB-6B560207D898}" srcOrd="7" destOrd="0" presId="urn:microsoft.com/office/officeart/2008/layout/LinedList"/>
    <dgm:cxn modelId="{75834190-25E1-4F84-857E-523BC4AFCA44}" type="presParOf" srcId="{78AF1EA9-6F9E-42A2-A6AB-6B560207D898}" destId="{10658E88-8FCE-4581-B7FC-4300549A4704}" srcOrd="0" destOrd="0" presId="urn:microsoft.com/office/officeart/2008/layout/LinedList"/>
    <dgm:cxn modelId="{F8D1FDF2-3C8B-417C-BC24-1A15015F8427}" type="presParOf" srcId="{78AF1EA9-6F9E-42A2-A6AB-6B560207D898}" destId="{42CACAAE-BF83-48A5-865D-4D6A31C5342D}" srcOrd="1" destOrd="0" presId="urn:microsoft.com/office/officeart/2008/layout/LinedList"/>
    <dgm:cxn modelId="{8D47DF04-6C74-4DB2-8B5B-C2F73A356978}" type="presParOf" srcId="{42CACAAE-BF83-48A5-865D-4D6A31C5342D}" destId="{9F3F7BB2-E6C4-4CDF-B1BF-E72A64551C21}" srcOrd="0" destOrd="0" presId="urn:microsoft.com/office/officeart/2008/layout/LinedList"/>
    <dgm:cxn modelId="{C3B5C5F2-F776-483B-B392-A92DF8950203}" type="presParOf" srcId="{42CACAAE-BF83-48A5-865D-4D6A31C5342D}" destId="{A6FA30BB-9866-48D2-8F57-22B952AB7DBC}" srcOrd="1" destOrd="0" presId="urn:microsoft.com/office/officeart/2008/layout/LinedList"/>
    <dgm:cxn modelId="{4B51E942-B64A-4921-B295-0667B0E951F2}" type="presParOf" srcId="{A6FA30BB-9866-48D2-8F57-22B952AB7DBC}" destId="{93834B99-6915-4C98-BF89-05489ABE1066}" srcOrd="0" destOrd="0" presId="urn:microsoft.com/office/officeart/2008/layout/LinedList"/>
    <dgm:cxn modelId="{5BEF3C0D-720D-4A49-B83B-CEAA09CA3402}" type="presParOf" srcId="{A6FA30BB-9866-48D2-8F57-22B952AB7DBC}" destId="{C3C185DA-A880-4963-95FE-41F13B2E532C}" srcOrd="1" destOrd="0" presId="urn:microsoft.com/office/officeart/2008/layout/LinedList"/>
    <dgm:cxn modelId="{EDC34170-9BAA-4D87-8B56-134BF8A24D2A}" type="presParOf" srcId="{A6FA30BB-9866-48D2-8F57-22B952AB7DBC}" destId="{AD8A75F9-2CFE-48C7-BC08-37FE000FC06E}" srcOrd="2" destOrd="0" presId="urn:microsoft.com/office/officeart/2008/layout/LinedList"/>
    <dgm:cxn modelId="{C47616A1-BC5B-42AD-9EA7-C2FA5EE1DE00}" type="presParOf" srcId="{42CACAAE-BF83-48A5-865D-4D6A31C5342D}" destId="{260683EF-52C0-4D16-A416-F15CEA8C8F62}" srcOrd="2" destOrd="0" presId="urn:microsoft.com/office/officeart/2008/layout/LinedList"/>
    <dgm:cxn modelId="{109C7DD8-33AB-4EB7-A73A-8B0E01C2D4EC}" type="presParOf" srcId="{42CACAAE-BF83-48A5-865D-4D6A31C5342D}" destId="{4D2AEBE2-7D34-4C94-BECD-B50405C1F90B}" srcOrd="3" destOrd="0" presId="urn:microsoft.com/office/officeart/2008/layout/LinedList"/>
    <dgm:cxn modelId="{F0B42D1A-C90A-442C-867F-B5BBD185850A}" type="presParOf" srcId="{42CACAAE-BF83-48A5-865D-4D6A31C5342D}" destId="{79F8EA7E-1677-443C-83B1-D75118AFF301}" srcOrd="4" destOrd="0" presId="urn:microsoft.com/office/officeart/2008/layout/LinedList"/>
    <dgm:cxn modelId="{1108FE56-1C89-408F-8DC9-BAD713DF16FD}" type="presParOf" srcId="{79F8EA7E-1677-443C-83B1-D75118AFF301}" destId="{4C08DE8C-649C-4E73-B0FA-C3A238454E9C}" srcOrd="0" destOrd="0" presId="urn:microsoft.com/office/officeart/2008/layout/LinedList"/>
    <dgm:cxn modelId="{18341E97-5AAA-4071-82A3-014BC5FB39FA}" type="presParOf" srcId="{79F8EA7E-1677-443C-83B1-D75118AFF301}" destId="{5D4813A0-AC0E-4FD4-936D-BD09B2F87FC3}" srcOrd="1" destOrd="0" presId="urn:microsoft.com/office/officeart/2008/layout/LinedList"/>
    <dgm:cxn modelId="{0E40EEDE-CA08-4A79-9745-7593AE6D9885}" type="presParOf" srcId="{79F8EA7E-1677-443C-83B1-D75118AFF301}" destId="{69806AB1-15ED-4679-AFA3-39400E8C1CBF}" srcOrd="2" destOrd="0" presId="urn:microsoft.com/office/officeart/2008/layout/LinedList"/>
    <dgm:cxn modelId="{9B37EE9E-60FB-43DB-A456-73497AD56006}" type="presParOf" srcId="{42CACAAE-BF83-48A5-865D-4D6A31C5342D}" destId="{793F7811-658C-4732-817F-43E8446A869C}" srcOrd="5" destOrd="0" presId="urn:microsoft.com/office/officeart/2008/layout/LinedList"/>
    <dgm:cxn modelId="{35C5437D-3C4B-43A7-A626-ECC48E5AD4F7}" type="presParOf" srcId="{42CACAAE-BF83-48A5-865D-4D6A31C5342D}" destId="{9D73E4BD-1A04-4FEA-91B4-727A176CBCC1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577045-76B9-4007-94CD-906692FA029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D4907D3A-0D3B-4F37-BA43-00B9D525DB48}">
      <dgm:prSet phldrT="[Tekst]"/>
      <dgm:spPr/>
      <dgm:t>
        <a:bodyPr/>
        <a:lstStyle/>
        <a:p>
          <a:r>
            <a:rPr lang="hr-HR" dirty="0"/>
            <a:t>7 bodova</a:t>
          </a:r>
        </a:p>
      </dgm:t>
    </dgm:pt>
    <dgm:pt modelId="{DD095EA2-73F0-44C8-BB14-E2D1EF7F65DD}" type="parTrans" cxnId="{8151D712-F209-43BC-AF4A-03EA57AD5435}">
      <dgm:prSet/>
      <dgm:spPr/>
      <dgm:t>
        <a:bodyPr/>
        <a:lstStyle/>
        <a:p>
          <a:endParaRPr lang="hr-HR"/>
        </a:p>
      </dgm:t>
    </dgm:pt>
    <dgm:pt modelId="{3004A183-5D78-4BB6-87C7-AEF76F4A158C}" type="sibTrans" cxnId="{8151D712-F209-43BC-AF4A-03EA57AD5435}">
      <dgm:prSet/>
      <dgm:spPr/>
      <dgm:t>
        <a:bodyPr/>
        <a:lstStyle/>
        <a:p>
          <a:endParaRPr lang="hr-HR"/>
        </a:p>
      </dgm:t>
    </dgm:pt>
    <dgm:pt modelId="{08DCE931-AFBD-45F7-A55A-6318E87732D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Jedna (1) pravopisna pogreška te do dvije (2) različite jezične pogreške. </a:t>
          </a:r>
          <a:endParaRPr lang="hr-HR" dirty="0"/>
        </a:p>
      </dgm:t>
    </dgm:pt>
    <dgm:pt modelId="{6F2E41E3-8B0C-49DC-8AE9-FD0BBFDDE64D}" type="parTrans" cxnId="{C77355B8-E0D1-47DA-87C4-7CF59B628593}">
      <dgm:prSet/>
      <dgm:spPr/>
      <dgm:t>
        <a:bodyPr/>
        <a:lstStyle/>
        <a:p>
          <a:endParaRPr lang="hr-HR"/>
        </a:p>
      </dgm:t>
    </dgm:pt>
    <dgm:pt modelId="{0FE0E780-D88F-446C-9458-91E10BFEEC8F}" type="sibTrans" cxnId="{C77355B8-E0D1-47DA-87C4-7CF59B628593}">
      <dgm:prSet/>
      <dgm:spPr/>
      <dgm:t>
        <a:bodyPr/>
        <a:lstStyle/>
        <a:p>
          <a:endParaRPr lang="hr-HR"/>
        </a:p>
      </dgm:t>
    </dgm:pt>
    <dgm:pt modelId="{6A04ADAF-076B-4A9B-852E-A8B2C945ED39}">
      <dgm:prSet phldrT="[Tekst]"/>
      <dgm:spPr/>
      <dgm:t>
        <a:bodyPr/>
        <a:lstStyle/>
        <a:p>
          <a:r>
            <a:rPr lang="hr-HR" dirty="0"/>
            <a:t>4 bodova</a:t>
          </a:r>
        </a:p>
      </dgm:t>
    </dgm:pt>
    <dgm:pt modelId="{A52FF841-9BF7-43E0-AD77-675CE1EE3B72}" type="parTrans" cxnId="{9871109B-1C6F-4683-B629-60B5BB680BEC}">
      <dgm:prSet/>
      <dgm:spPr/>
      <dgm:t>
        <a:bodyPr/>
        <a:lstStyle/>
        <a:p>
          <a:endParaRPr lang="hr-HR"/>
        </a:p>
      </dgm:t>
    </dgm:pt>
    <dgm:pt modelId="{D43A5FB4-AC78-48AC-8675-2415CC80D1CF}" type="sibTrans" cxnId="{9871109B-1C6F-4683-B629-60B5BB680BEC}">
      <dgm:prSet/>
      <dgm:spPr/>
      <dgm:t>
        <a:bodyPr/>
        <a:lstStyle/>
        <a:p>
          <a:endParaRPr lang="hr-HR"/>
        </a:p>
      </dgm:t>
    </dgm:pt>
    <dgm:pt modelId="{902BF24E-261D-4A8B-93EB-2A790D4C900D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Do tri (3) pravopisne i/ili do četiri (4) različite jezične pogreške.</a:t>
          </a:r>
          <a:endParaRPr lang="hr-HR" dirty="0"/>
        </a:p>
      </dgm:t>
    </dgm:pt>
    <dgm:pt modelId="{6192C5EE-6FC5-48AE-8E40-38316137222F}" type="parTrans" cxnId="{1AA683A4-75C7-4A21-B3AC-F524D429EB00}">
      <dgm:prSet/>
      <dgm:spPr/>
      <dgm:t>
        <a:bodyPr/>
        <a:lstStyle/>
        <a:p>
          <a:endParaRPr lang="hr-HR"/>
        </a:p>
      </dgm:t>
    </dgm:pt>
    <dgm:pt modelId="{0EAEC44B-85FF-48D8-A0BC-4BE66ECEF405}" type="sibTrans" cxnId="{1AA683A4-75C7-4A21-B3AC-F524D429EB00}">
      <dgm:prSet/>
      <dgm:spPr/>
      <dgm:t>
        <a:bodyPr/>
        <a:lstStyle/>
        <a:p>
          <a:endParaRPr lang="hr-HR"/>
        </a:p>
      </dgm:t>
    </dgm:pt>
    <dgm:pt modelId="{170F667F-F551-4C58-A774-8ED83D8EB2C8}">
      <dgm:prSet phldrT="[Tekst]"/>
      <dgm:spPr/>
      <dgm:t>
        <a:bodyPr/>
        <a:lstStyle/>
        <a:p>
          <a:r>
            <a:rPr lang="hr-HR" dirty="0"/>
            <a:t>1 bod</a:t>
          </a:r>
        </a:p>
      </dgm:t>
    </dgm:pt>
    <dgm:pt modelId="{F85E490F-C981-45C7-8961-6E4E854EF114}" type="parTrans" cxnId="{AB64B12C-7D3E-42FC-9CA7-650D7CA0803A}">
      <dgm:prSet/>
      <dgm:spPr/>
      <dgm:t>
        <a:bodyPr/>
        <a:lstStyle/>
        <a:p>
          <a:endParaRPr lang="hr-HR"/>
        </a:p>
      </dgm:t>
    </dgm:pt>
    <dgm:pt modelId="{A2BDC963-8E67-4B36-B91A-B4B2E95F84B6}" type="sibTrans" cxnId="{AB64B12C-7D3E-42FC-9CA7-650D7CA0803A}">
      <dgm:prSet/>
      <dgm:spPr/>
      <dgm:t>
        <a:bodyPr/>
        <a:lstStyle/>
        <a:p>
          <a:endParaRPr lang="hr-HR"/>
        </a:p>
      </dgm:t>
    </dgm:pt>
    <dgm:pt modelId="{4D5680F0-5476-4653-B7FB-C7F3F6F69F3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Do četiri (4) različite pravopisne i do pet (5) različitih jezičnih pogrešaka.</a:t>
          </a:r>
          <a:endParaRPr lang="hr-HR" dirty="0"/>
        </a:p>
      </dgm:t>
    </dgm:pt>
    <dgm:pt modelId="{102362E8-FD64-49A8-8DFE-9DA8908FA431}" type="parTrans" cxnId="{58D72E5E-33C2-429E-8D11-D840B6F43A1D}">
      <dgm:prSet/>
      <dgm:spPr/>
      <dgm:t>
        <a:bodyPr/>
        <a:lstStyle/>
        <a:p>
          <a:endParaRPr lang="hr-HR"/>
        </a:p>
      </dgm:t>
    </dgm:pt>
    <dgm:pt modelId="{171477D7-5D2A-4712-9CD4-0986DB2D05D1}" type="sibTrans" cxnId="{58D72E5E-33C2-429E-8D11-D840B6F43A1D}">
      <dgm:prSet/>
      <dgm:spPr/>
      <dgm:t>
        <a:bodyPr/>
        <a:lstStyle/>
        <a:p>
          <a:endParaRPr lang="hr-HR"/>
        </a:p>
      </dgm:t>
    </dgm:pt>
    <dgm:pt modelId="{57EF977C-A2A7-4108-B12A-9C8B4991FFA2}">
      <dgm:prSet/>
      <dgm:spPr/>
      <dgm:t>
        <a:bodyPr/>
        <a:lstStyle/>
        <a:p>
          <a:r>
            <a:rPr lang="hr-HR" dirty="0"/>
            <a:t>0 bodova</a:t>
          </a:r>
        </a:p>
      </dgm:t>
    </dgm:pt>
    <dgm:pt modelId="{1682CD5B-5BDA-4A71-B6CC-A2DBD12DBF42}" type="parTrans" cxnId="{32C85DB8-8BD4-4BDE-BD80-33528969EB3B}">
      <dgm:prSet/>
      <dgm:spPr/>
      <dgm:t>
        <a:bodyPr/>
        <a:lstStyle/>
        <a:p>
          <a:endParaRPr lang="hr-HR"/>
        </a:p>
      </dgm:t>
    </dgm:pt>
    <dgm:pt modelId="{CC54DD6C-4D68-484E-A676-94642471AC94}" type="sibTrans" cxnId="{32C85DB8-8BD4-4BDE-BD80-33528969EB3B}">
      <dgm:prSet/>
      <dgm:spPr/>
      <dgm:t>
        <a:bodyPr/>
        <a:lstStyle/>
        <a:p>
          <a:endParaRPr lang="hr-HR"/>
        </a:p>
      </dgm:t>
    </dgm:pt>
    <dgm:pt modelId="{859E5DB8-E4CE-4EC8-A036-DA7212F25CFB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Šest (6) i više različitih pravopisnih i/ili jezičnih pogrešaka. </a:t>
          </a:r>
          <a:endParaRPr lang="hr-HR" dirty="0"/>
        </a:p>
      </dgm:t>
    </dgm:pt>
    <dgm:pt modelId="{F95BE511-FDE6-4BBA-8458-8CEFC47D066C}" type="parTrans" cxnId="{986F84FC-4179-4E76-B1C5-B04CB1583EF2}">
      <dgm:prSet/>
      <dgm:spPr/>
      <dgm:t>
        <a:bodyPr/>
        <a:lstStyle/>
        <a:p>
          <a:endParaRPr lang="hr-HR"/>
        </a:p>
      </dgm:t>
    </dgm:pt>
    <dgm:pt modelId="{866903CB-C00C-4856-A10F-DA37E95394F5}" type="sibTrans" cxnId="{986F84FC-4179-4E76-B1C5-B04CB1583EF2}">
      <dgm:prSet/>
      <dgm:spPr/>
      <dgm:t>
        <a:bodyPr/>
        <a:lstStyle/>
        <a:p>
          <a:endParaRPr lang="hr-HR"/>
        </a:p>
      </dgm:t>
    </dgm:pt>
    <dgm:pt modelId="{F8543B7C-CA50-4DD1-8F6F-D3B05C47D04A}" type="pres">
      <dgm:prSet presAssocID="{D1577045-76B9-4007-94CD-906692FA029C}" presName="vert0" presStyleCnt="0">
        <dgm:presLayoutVars>
          <dgm:dir/>
          <dgm:animOne val="branch"/>
          <dgm:animLvl val="lvl"/>
        </dgm:presLayoutVars>
      </dgm:prSet>
      <dgm:spPr/>
    </dgm:pt>
    <dgm:pt modelId="{ED46443B-5F18-4A48-A567-29E68F20ABBA}" type="pres">
      <dgm:prSet presAssocID="{D4907D3A-0D3B-4F37-BA43-00B9D525DB48}" presName="thickLine" presStyleLbl="alignNode1" presStyleIdx="0" presStyleCnt="4"/>
      <dgm:spPr/>
    </dgm:pt>
    <dgm:pt modelId="{5D4EDF5B-B659-44C1-BCC8-401DDE456651}" type="pres">
      <dgm:prSet presAssocID="{D4907D3A-0D3B-4F37-BA43-00B9D525DB48}" presName="horz1" presStyleCnt="0"/>
      <dgm:spPr/>
    </dgm:pt>
    <dgm:pt modelId="{11E2585B-E153-4681-AECE-46947A43C720}" type="pres">
      <dgm:prSet presAssocID="{D4907D3A-0D3B-4F37-BA43-00B9D525DB48}" presName="tx1" presStyleLbl="revTx" presStyleIdx="0" presStyleCnt="8"/>
      <dgm:spPr/>
    </dgm:pt>
    <dgm:pt modelId="{B8185048-AC22-44DA-B67D-76F96857992B}" type="pres">
      <dgm:prSet presAssocID="{D4907D3A-0D3B-4F37-BA43-00B9D525DB48}" presName="vert1" presStyleCnt="0"/>
      <dgm:spPr/>
    </dgm:pt>
    <dgm:pt modelId="{C58CB929-779E-47E0-9B08-2FF61D9D0E3F}" type="pres">
      <dgm:prSet presAssocID="{08DCE931-AFBD-45F7-A55A-6318E87732D0}" presName="vertSpace2a" presStyleCnt="0"/>
      <dgm:spPr/>
    </dgm:pt>
    <dgm:pt modelId="{053DC873-B310-4462-A9BF-42F436A3CEDE}" type="pres">
      <dgm:prSet presAssocID="{08DCE931-AFBD-45F7-A55A-6318E87732D0}" presName="horz2" presStyleCnt="0"/>
      <dgm:spPr/>
    </dgm:pt>
    <dgm:pt modelId="{0136A277-391B-4344-B96E-21A3D821B67C}" type="pres">
      <dgm:prSet presAssocID="{08DCE931-AFBD-45F7-A55A-6318E87732D0}" presName="horzSpace2" presStyleCnt="0"/>
      <dgm:spPr/>
    </dgm:pt>
    <dgm:pt modelId="{AE403B3B-7439-49F7-BB55-00049DDA5BA0}" type="pres">
      <dgm:prSet presAssocID="{08DCE931-AFBD-45F7-A55A-6318E87732D0}" presName="tx2" presStyleLbl="revTx" presStyleIdx="1" presStyleCnt="8"/>
      <dgm:spPr/>
    </dgm:pt>
    <dgm:pt modelId="{34D297A9-D104-41AF-B02B-970973D173CC}" type="pres">
      <dgm:prSet presAssocID="{08DCE931-AFBD-45F7-A55A-6318E87732D0}" presName="vert2" presStyleCnt="0"/>
      <dgm:spPr/>
    </dgm:pt>
    <dgm:pt modelId="{6ABF7F61-2F51-424A-BABA-CC657E72A27B}" type="pres">
      <dgm:prSet presAssocID="{08DCE931-AFBD-45F7-A55A-6318E87732D0}" presName="thinLine2b" presStyleLbl="callout" presStyleIdx="0" presStyleCnt="4"/>
      <dgm:spPr/>
    </dgm:pt>
    <dgm:pt modelId="{457B8745-19F8-4611-8D5C-3B42871D94CA}" type="pres">
      <dgm:prSet presAssocID="{08DCE931-AFBD-45F7-A55A-6318E87732D0}" presName="vertSpace2b" presStyleCnt="0"/>
      <dgm:spPr/>
    </dgm:pt>
    <dgm:pt modelId="{B834B8A3-B670-4A04-8F92-A063476472F0}" type="pres">
      <dgm:prSet presAssocID="{6A04ADAF-076B-4A9B-852E-A8B2C945ED39}" presName="thickLine" presStyleLbl="alignNode1" presStyleIdx="1" presStyleCnt="4"/>
      <dgm:spPr/>
    </dgm:pt>
    <dgm:pt modelId="{278FA1A2-170F-4B08-BD0B-C54A96248808}" type="pres">
      <dgm:prSet presAssocID="{6A04ADAF-076B-4A9B-852E-A8B2C945ED39}" presName="horz1" presStyleCnt="0"/>
      <dgm:spPr/>
    </dgm:pt>
    <dgm:pt modelId="{6FB83910-4AED-4C71-A35C-31AA64B2C895}" type="pres">
      <dgm:prSet presAssocID="{6A04ADAF-076B-4A9B-852E-A8B2C945ED39}" presName="tx1" presStyleLbl="revTx" presStyleIdx="2" presStyleCnt="8"/>
      <dgm:spPr/>
    </dgm:pt>
    <dgm:pt modelId="{81EAE7F3-5FBD-4CBB-A225-3679BFF675EF}" type="pres">
      <dgm:prSet presAssocID="{6A04ADAF-076B-4A9B-852E-A8B2C945ED39}" presName="vert1" presStyleCnt="0"/>
      <dgm:spPr/>
    </dgm:pt>
    <dgm:pt modelId="{D87C57B6-4AD9-4B2F-B40E-F52C5DC85933}" type="pres">
      <dgm:prSet presAssocID="{902BF24E-261D-4A8B-93EB-2A790D4C900D}" presName="vertSpace2a" presStyleCnt="0"/>
      <dgm:spPr/>
    </dgm:pt>
    <dgm:pt modelId="{E153C10C-A81F-4DEB-AB64-EB26B24A4EDE}" type="pres">
      <dgm:prSet presAssocID="{902BF24E-261D-4A8B-93EB-2A790D4C900D}" presName="horz2" presStyleCnt="0"/>
      <dgm:spPr/>
    </dgm:pt>
    <dgm:pt modelId="{5584A793-586A-4289-8598-834AE2772CC7}" type="pres">
      <dgm:prSet presAssocID="{902BF24E-261D-4A8B-93EB-2A790D4C900D}" presName="horzSpace2" presStyleCnt="0"/>
      <dgm:spPr/>
    </dgm:pt>
    <dgm:pt modelId="{3AC2BC6F-026E-42E7-89A1-F5D3ABDE7362}" type="pres">
      <dgm:prSet presAssocID="{902BF24E-261D-4A8B-93EB-2A790D4C900D}" presName="tx2" presStyleLbl="revTx" presStyleIdx="3" presStyleCnt="8"/>
      <dgm:spPr/>
    </dgm:pt>
    <dgm:pt modelId="{CD99C109-3FDF-4F4D-ACCC-71FBCF866063}" type="pres">
      <dgm:prSet presAssocID="{902BF24E-261D-4A8B-93EB-2A790D4C900D}" presName="vert2" presStyleCnt="0"/>
      <dgm:spPr/>
    </dgm:pt>
    <dgm:pt modelId="{84C4CBA0-6E31-4EF5-944B-0E3791D2C480}" type="pres">
      <dgm:prSet presAssocID="{902BF24E-261D-4A8B-93EB-2A790D4C900D}" presName="thinLine2b" presStyleLbl="callout" presStyleIdx="1" presStyleCnt="4"/>
      <dgm:spPr/>
    </dgm:pt>
    <dgm:pt modelId="{A5A0A68F-076A-41A4-BF57-9465F704568A}" type="pres">
      <dgm:prSet presAssocID="{902BF24E-261D-4A8B-93EB-2A790D4C900D}" presName="vertSpace2b" presStyleCnt="0"/>
      <dgm:spPr/>
    </dgm:pt>
    <dgm:pt modelId="{9BA44443-72C9-444A-AB05-3DEC111B1948}" type="pres">
      <dgm:prSet presAssocID="{170F667F-F551-4C58-A774-8ED83D8EB2C8}" presName="thickLine" presStyleLbl="alignNode1" presStyleIdx="2" presStyleCnt="4"/>
      <dgm:spPr/>
    </dgm:pt>
    <dgm:pt modelId="{BF637F9F-1CA3-45F8-ACF0-A3232CEFC8EC}" type="pres">
      <dgm:prSet presAssocID="{170F667F-F551-4C58-A774-8ED83D8EB2C8}" presName="horz1" presStyleCnt="0"/>
      <dgm:spPr/>
    </dgm:pt>
    <dgm:pt modelId="{3616E55E-869B-4A3E-8F01-906702CA45B5}" type="pres">
      <dgm:prSet presAssocID="{170F667F-F551-4C58-A774-8ED83D8EB2C8}" presName="tx1" presStyleLbl="revTx" presStyleIdx="4" presStyleCnt="8"/>
      <dgm:spPr/>
    </dgm:pt>
    <dgm:pt modelId="{EB6E1B22-2D50-4D3E-9EAA-EEDE610BD665}" type="pres">
      <dgm:prSet presAssocID="{170F667F-F551-4C58-A774-8ED83D8EB2C8}" presName="vert1" presStyleCnt="0"/>
      <dgm:spPr/>
    </dgm:pt>
    <dgm:pt modelId="{2C616BD9-FAEB-4E22-A1EF-695A49481F0E}" type="pres">
      <dgm:prSet presAssocID="{4D5680F0-5476-4653-B7FB-C7F3F6F69F30}" presName="vertSpace2a" presStyleCnt="0"/>
      <dgm:spPr/>
    </dgm:pt>
    <dgm:pt modelId="{4F15B20B-9BBF-4E3D-9037-E85017639E49}" type="pres">
      <dgm:prSet presAssocID="{4D5680F0-5476-4653-B7FB-C7F3F6F69F30}" presName="horz2" presStyleCnt="0"/>
      <dgm:spPr/>
    </dgm:pt>
    <dgm:pt modelId="{1F54318B-A6B6-427B-9F65-BBE348A35DE7}" type="pres">
      <dgm:prSet presAssocID="{4D5680F0-5476-4653-B7FB-C7F3F6F69F30}" presName="horzSpace2" presStyleCnt="0"/>
      <dgm:spPr/>
    </dgm:pt>
    <dgm:pt modelId="{0C92EC77-2001-4DA6-B28A-12717F7168A7}" type="pres">
      <dgm:prSet presAssocID="{4D5680F0-5476-4653-B7FB-C7F3F6F69F30}" presName="tx2" presStyleLbl="revTx" presStyleIdx="5" presStyleCnt="8"/>
      <dgm:spPr/>
    </dgm:pt>
    <dgm:pt modelId="{3A9618CA-C7F2-43F7-B55B-10489B9E9EED}" type="pres">
      <dgm:prSet presAssocID="{4D5680F0-5476-4653-B7FB-C7F3F6F69F30}" presName="vert2" presStyleCnt="0"/>
      <dgm:spPr/>
    </dgm:pt>
    <dgm:pt modelId="{88F8ABED-4681-4392-982B-864F5A7B5FAE}" type="pres">
      <dgm:prSet presAssocID="{4D5680F0-5476-4653-B7FB-C7F3F6F69F30}" presName="thinLine2b" presStyleLbl="callout" presStyleIdx="2" presStyleCnt="4"/>
      <dgm:spPr/>
    </dgm:pt>
    <dgm:pt modelId="{250C97B1-5D9B-4A68-AFC0-2F68DE8DCDE8}" type="pres">
      <dgm:prSet presAssocID="{4D5680F0-5476-4653-B7FB-C7F3F6F69F30}" presName="vertSpace2b" presStyleCnt="0"/>
      <dgm:spPr/>
    </dgm:pt>
    <dgm:pt modelId="{E68EAA75-EEFA-4C0A-9A67-B1E360A909C6}" type="pres">
      <dgm:prSet presAssocID="{57EF977C-A2A7-4108-B12A-9C8B4991FFA2}" presName="thickLine" presStyleLbl="alignNode1" presStyleIdx="3" presStyleCnt="4"/>
      <dgm:spPr/>
    </dgm:pt>
    <dgm:pt modelId="{78AF1EA9-6F9E-42A2-A6AB-6B560207D898}" type="pres">
      <dgm:prSet presAssocID="{57EF977C-A2A7-4108-B12A-9C8B4991FFA2}" presName="horz1" presStyleCnt="0"/>
      <dgm:spPr/>
    </dgm:pt>
    <dgm:pt modelId="{10658E88-8FCE-4581-B7FC-4300549A4704}" type="pres">
      <dgm:prSet presAssocID="{57EF977C-A2A7-4108-B12A-9C8B4991FFA2}" presName="tx1" presStyleLbl="revTx" presStyleIdx="6" presStyleCnt="8"/>
      <dgm:spPr/>
    </dgm:pt>
    <dgm:pt modelId="{42CACAAE-BF83-48A5-865D-4D6A31C5342D}" type="pres">
      <dgm:prSet presAssocID="{57EF977C-A2A7-4108-B12A-9C8B4991FFA2}" presName="vert1" presStyleCnt="0"/>
      <dgm:spPr/>
    </dgm:pt>
    <dgm:pt modelId="{9F3F7BB2-E6C4-4CDF-B1BF-E72A64551C21}" type="pres">
      <dgm:prSet presAssocID="{859E5DB8-E4CE-4EC8-A036-DA7212F25CFB}" presName="vertSpace2a" presStyleCnt="0"/>
      <dgm:spPr/>
    </dgm:pt>
    <dgm:pt modelId="{A6FA30BB-9866-48D2-8F57-22B952AB7DBC}" type="pres">
      <dgm:prSet presAssocID="{859E5DB8-E4CE-4EC8-A036-DA7212F25CFB}" presName="horz2" presStyleCnt="0"/>
      <dgm:spPr/>
    </dgm:pt>
    <dgm:pt modelId="{93834B99-6915-4C98-BF89-05489ABE1066}" type="pres">
      <dgm:prSet presAssocID="{859E5DB8-E4CE-4EC8-A036-DA7212F25CFB}" presName="horzSpace2" presStyleCnt="0"/>
      <dgm:spPr/>
    </dgm:pt>
    <dgm:pt modelId="{C3C185DA-A880-4963-95FE-41F13B2E532C}" type="pres">
      <dgm:prSet presAssocID="{859E5DB8-E4CE-4EC8-A036-DA7212F25CFB}" presName="tx2" presStyleLbl="revTx" presStyleIdx="7" presStyleCnt="8"/>
      <dgm:spPr/>
    </dgm:pt>
    <dgm:pt modelId="{AD8A75F9-2CFE-48C7-BC08-37FE000FC06E}" type="pres">
      <dgm:prSet presAssocID="{859E5DB8-E4CE-4EC8-A036-DA7212F25CFB}" presName="vert2" presStyleCnt="0"/>
      <dgm:spPr/>
    </dgm:pt>
    <dgm:pt modelId="{260683EF-52C0-4D16-A416-F15CEA8C8F62}" type="pres">
      <dgm:prSet presAssocID="{859E5DB8-E4CE-4EC8-A036-DA7212F25CFB}" presName="thinLine2b" presStyleLbl="callout" presStyleIdx="3" presStyleCnt="4"/>
      <dgm:spPr/>
    </dgm:pt>
    <dgm:pt modelId="{4D2AEBE2-7D34-4C94-BECD-B50405C1F90B}" type="pres">
      <dgm:prSet presAssocID="{859E5DB8-E4CE-4EC8-A036-DA7212F25CFB}" presName="vertSpace2b" presStyleCnt="0"/>
      <dgm:spPr/>
    </dgm:pt>
  </dgm:ptLst>
  <dgm:cxnLst>
    <dgm:cxn modelId="{8151D712-F209-43BC-AF4A-03EA57AD5435}" srcId="{D1577045-76B9-4007-94CD-906692FA029C}" destId="{D4907D3A-0D3B-4F37-BA43-00B9D525DB48}" srcOrd="0" destOrd="0" parTransId="{DD095EA2-73F0-44C8-BB14-E2D1EF7F65DD}" sibTransId="{3004A183-5D78-4BB6-87C7-AEF76F4A158C}"/>
    <dgm:cxn modelId="{0980CF14-51A3-4154-A680-7069B6814939}" type="presOf" srcId="{D4907D3A-0D3B-4F37-BA43-00B9D525DB48}" destId="{11E2585B-E153-4681-AECE-46947A43C720}" srcOrd="0" destOrd="0" presId="urn:microsoft.com/office/officeart/2008/layout/LinedList"/>
    <dgm:cxn modelId="{AB64B12C-7D3E-42FC-9CA7-650D7CA0803A}" srcId="{D1577045-76B9-4007-94CD-906692FA029C}" destId="{170F667F-F551-4C58-A774-8ED83D8EB2C8}" srcOrd="2" destOrd="0" parTransId="{F85E490F-C981-45C7-8961-6E4E854EF114}" sibTransId="{A2BDC963-8E67-4B36-B91A-B4B2E95F84B6}"/>
    <dgm:cxn modelId="{F1398A5B-7C78-4479-9D7F-36571F8A8F4F}" type="presOf" srcId="{4D5680F0-5476-4653-B7FB-C7F3F6F69F30}" destId="{0C92EC77-2001-4DA6-B28A-12717F7168A7}" srcOrd="0" destOrd="0" presId="urn:microsoft.com/office/officeart/2008/layout/LinedList"/>
    <dgm:cxn modelId="{58D72E5E-33C2-429E-8D11-D840B6F43A1D}" srcId="{170F667F-F551-4C58-A774-8ED83D8EB2C8}" destId="{4D5680F0-5476-4653-B7FB-C7F3F6F69F30}" srcOrd="0" destOrd="0" parTransId="{102362E8-FD64-49A8-8DFE-9DA8908FA431}" sibTransId="{171477D7-5D2A-4712-9CD4-0986DB2D05D1}"/>
    <dgm:cxn modelId="{CA29E442-2A32-4666-8FAE-9D898B5C87D7}" type="presOf" srcId="{D1577045-76B9-4007-94CD-906692FA029C}" destId="{F8543B7C-CA50-4DD1-8F6F-D3B05C47D04A}" srcOrd="0" destOrd="0" presId="urn:microsoft.com/office/officeart/2008/layout/LinedList"/>
    <dgm:cxn modelId="{9871109B-1C6F-4683-B629-60B5BB680BEC}" srcId="{D1577045-76B9-4007-94CD-906692FA029C}" destId="{6A04ADAF-076B-4A9B-852E-A8B2C945ED39}" srcOrd="1" destOrd="0" parTransId="{A52FF841-9BF7-43E0-AD77-675CE1EE3B72}" sibTransId="{D43A5FB4-AC78-48AC-8675-2415CC80D1CF}"/>
    <dgm:cxn modelId="{6032D09E-EB08-41E7-8B8D-82F797EF32CD}" type="presOf" srcId="{902BF24E-261D-4A8B-93EB-2A790D4C900D}" destId="{3AC2BC6F-026E-42E7-89A1-F5D3ABDE7362}" srcOrd="0" destOrd="0" presId="urn:microsoft.com/office/officeart/2008/layout/LinedList"/>
    <dgm:cxn modelId="{1AA683A4-75C7-4A21-B3AC-F524D429EB00}" srcId="{6A04ADAF-076B-4A9B-852E-A8B2C945ED39}" destId="{902BF24E-261D-4A8B-93EB-2A790D4C900D}" srcOrd="0" destOrd="0" parTransId="{6192C5EE-6FC5-48AE-8E40-38316137222F}" sibTransId="{0EAEC44B-85FF-48D8-A0BC-4BE66ECEF405}"/>
    <dgm:cxn modelId="{7B4BC6AF-CB5F-42C0-91D4-DCEE3D648374}" type="presOf" srcId="{57EF977C-A2A7-4108-B12A-9C8B4991FFA2}" destId="{10658E88-8FCE-4581-B7FC-4300549A4704}" srcOrd="0" destOrd="0" presId="urn:microsoft.com/office/officeart/2008/layout/LinedList"/>
    <dgm:cxn modelId="{8CEB54B2-D8B7-4BA7-9987-56709D4F9146}" type="presOf" srcId="{6A04ADAF-076B-4A9B-852E-A8B2C945ED39}" destId="{6FB83910-4AED-4C71-A35C-31AA64B2C895}" srcOrd="0" destOrd="0" presId="urn:microsoft.com/office/officeart/2008/layout/LinedList"/>
    <dgm:cxn modelId="{32C85DB8-8BD4-4BDE-BD80-33528969EB3B}" srcId="{D1577045-76B9-4007-94CD-906692FA029C}" destId="{57EF977C-A2A7-4108-B12A-9C8B4991FFA2}" srcOrd="3" destOrd="0" parTransId="{1682CD5B-5BDA-4A71-B6CC-A2DBD12DBF42}" sibTransId="{CC54DD6C-4D68-484E-A676-94642471AC94}"/>
    <dgm:cxn modelId="{C77355B8-E0D1-47DA-87C4-7CF59B628593}" srcId="{D4907D3A-0D3B-4F37-BA43-00B9D525DB48}" destId="{08DCE931-AFBD-45F7-A55A-6318E87732D0}" srcOrd="0" destOrd="0" parTransId="{6F2E41E3-8B0C-49DC-8AE9-FD0BBFDDE64D}" sibTransId="{0FE0E780-D88F-446C-9458-91E10BFEEC8F}"/>
    <dgm:cxn modelId="{78304AB9-BF88-4B49-AEEE-2544997096E7}" type="presOf" srcId="{08DCE931-AFBD-45F7-A55A-6318E87732D0}" destId="{AE403B3B-7439-49F7-BB55-00049DDA5BA0}" srcOrd="0" destOrd="0" presId="urn:microsoft.com/office/officeart/2008/layout/LinedList"/>
    <dgm:cxn modelId="{A1E8CFBA-0867-4D23-AB93-4237F371447A}" type="presOf" srcId="{859E5DB8-E4CE-4EC8-A036-DA7212F25CFB}" destId="{C3C185DA-A880-4963-95FE-41F13B2E532C}" srcOrd="0" destOrd="0" presId="urn:microsoft.com/office/officeart/2008/layout/LinedList"/>
    <dgm:cxn modelId="{032FE7E0-19D6-430B-99E6-AF77556DD2B0}" type="presOf" srcId="{170F667F-F551-4C58-A774-8ED83D8EB2C8}" destId="{3616E55E-869B-4A3E-8F01-906702CA45B5}" srcOrd="0" destOrd="0" presId="urn:microsoft.com/office/officeart/2008/layout/LinedList"/>
    <dgm:cxn modelId="{986F84FC-4179-4E76-B1C5-B04CB1583EF2}" srcId="{57EF977C-A2A7-4108-B12A-9C8B4991FFA2}" destId="{859E5DB8-E4CE-4EC8-A036-DA7212F25CFB}" srcOrd="0" destOrd="0" parTransId="{F95BE511-FDE6-4BBA-8458-8CEFC47D066C}" sibTransId="{866903CB-C00C-4856-A10F-DA37E95394F5}"/>
    <dgm:cxn modelId="{75C20C83-F051-42BF-BC96-6B8AA7D217E0}" type="presParOf" srcId="{F8543B7C-CA50-4DD1-8F6F-D3B05C47D04A}" destId="{ED46443B-5F18-4A48-A567-29E68F20ABBA}" srcOrd="0" destOrd="0" presId="urn:microsoft.com/office/officeart/2008/layout/LinedList"/>
    <dgm:cxn modelId="{B4FC8D5B-A6C5-4182-9F1E-D1C5BE777E0D}" type="presParOf" srcId="{F8543B7C-CA50-4DD1-8F6F-D3B05C47D04A}" destId="{5D4EDF5B-B659-44C1-BCC8-401DDE456651}" srcOrd="1" destOrd="0" presId="urn:microsoft.com/office/officeart/2008/layout/LinedList"/>
    <dgm:cxn modelId="{73A2584B-F2F0-4113-BB1D-A53EB302315C}" type="presParOf" srcId="{5D4EDF5B-B659-44C1-BCC8-401DDE456651}" destId="{11E2585B-E153-4681-AECE-46947A43C720}" srcOrd="0" destOrd="0" presId="urn:microsoft.com/office/officeart/2008/layout/LinedList"/>
    <dgm:cxn modelId="{1778DB63-44B6-43B7-9254-014AF6184FC0}" type="presParOf" srcId="{5D4EDF5B-B659-44C1-BCC8-401DDE456651}" destId="{B8185048-AC22-44DA-B67D-76F96857992B}" srcOrd="1" destOrd="0" presId="urn:microsoft.com/office/officeart/2008/layout/LinedList"/>
    <dgm:cxn modelId="{080D8301-6307-4AB4-A4DD-DD2BA23FAD85}" type="presParOf" srcId="{B8185048-AC22-44DA-B67D-76F96857992B}" destId="{C58CB929-779E-47E0-9B08-2FF61D9D0E3F}" srcOrd="0" destOrd="0" presId="urn:microsoft.com/office/officeart/2008/layout/LinedList"/>
    <dgm:cxn modelId="{4D964CCF-89E1-4EEF-81CA-87C91057BBF9}" type="presParOf" srcId="{B8185048-AC22-44DA-B67D-76F96857992B}" destId="{053DC873-B310-4462-A9BF-42F436A3CEDE}" srcOrd="1" destOrd="0" presId="urn:microsoft.com/office/officeart/2008/layout/LinedList"/>
    <dgm:cxn modelId="{4DF506F5-F005-4425-B7D0-5C2DF881F2BF}" type="presParOf" srcId="{053DC873-B310-4462-A9BF-42F436A3CEDE}" destId="{0136A277-391B-4344-B96E-21A3D821B67C}" srcOrd="0" destOrd="0" presId="urn:microsoft.com/office/officeart/2008/layout/LinedList"/>
    <dgm:cxn modelId="{F0ECB867-4DF0-4B24-B0C8-AFDF01814234}" type="presParOf" srcId="{053DC873-B310-4462-A9BF-42F436A3CEDE}" destId="{AE403B3B-7439-49F7-BB55-00049DDA5BA0}" srcOrd="1" destOrd="0" presId="urn:microsoft.com/office/officeart/2008/layout/LinedList"/>
    <dgm:cxn modelId="{19067B89-946D-4FF6-A3F9-B39F28D3C275}" type="presParOf" srcId="{053DC873-B310-4462-A9BF-42F436A3CEDE}" destId="{34D297A9-D104-41AF-B02B-970973D173CC}" srcOrd="2" destOrd="0" presId="urn:microsoft.com/office/officeart/2008/layout/LinedList"/>
    <dgm:cxn modelId="{61DB42F4-469F-47D5-8FC4-C803BAF744DD}" type="presParOf" srcId="{B8185048-AC22-44DA-B67D-76F96857992B}" destId="{6ABF7F61-2F51-424A-BABA-CC657E72A27B}" srcOrd="2" destOrd="0" presId="urn:microsoft.com/office/officeart/2008/layout/LinedList"/>
    <dgm:cxn modelId="{0D5FC4F5-7C48-4A8E-8A32-843073BF7611}" type="presParOf" srcId="{B8185048-AC22-44DA-B67D-76F96857992B}" destId="{457B8745-19F8-4611-8D5C-3B42871D94CA}" srcOrd="3" destOrd="0" presId="urn:microsoft.com/office/officeart/2008/layout/LinedList"/>
    <dgm:cxn modelId="{465F68E4-7EFA-4B69-B943-6C65FF739351}" type="presParOf" srcId="{F8543B7C-CA50-4DD1-8F6F-D3B05C47D04A}" destId="{B834B8A3-B670-4A04-8F92-A063476472F0}" srcOrd="2" destOrd="0" presId="urn:microsoft.com/office/officeart/2008/layout/LinedList"/>
    <dgm:cxn modelId="{BA1428D2-70D0-435F-8233-97DCFCD5BE66}" type="presParOf" srcId="{F8543B7C-CA50-4DD1-8F6F-D3B05C47D04A}" destId="{278FA1A2-170F-4B08-BD0B-C54A96248808}" srcOrd="3" destOrd="0" presId="urn:microsoft.com/office/officeart/2008/layout/LinedList"/>
    <dgm:cxn modelId="{A2443DF3-14FA-48A7-9B3E-C663F7BD504B}" type="presParOf" srcId="{278FA1A2-170F-4B08-BD0B-C54A96248808}" destId="{6FB83910-4AED-4C71-A35C-31AA64B2C895}" srcOrd="0" destOrd="0" presId="urn:microsoft.com/office/officeart/2008/layout/LinedList"/>
    <dgm:cxn modelId="{79926F84-C208-48DB-A7F6-2C31ED4919B7}" type="presParOf" srcId="{278FA1A2-170F-4B08-BD0B-C54A96248808}" destId="{81EAE7F3-5FBD-4CBB-A225-3679BFF675EF}" srcOrd="1" destOrd="0" presId="urn:microsoft.com/office/officeart/2008/layout/LinedList"/>
    <dgm:cxn modelId="{0AA46F07-7564-47BA-A3F8-C317EA638AC5}" type="presParOf" srcId="{81EAE7F3-5FBD-4CBB-A225-3679BFF675EF}" destId="{D87C57B6-4AD9-4B2F-B40E-F52C5DC85933}" srcOrd="0" destOrd="0" presId="urn:microsoft.com/office/officeart/2008/layout/LinedList"/>
    <dgm:cxn modelId="{9B1A5A04-85E4-40CE-9CA1-492B65EF4059}" type="presParOf" srcId="{81EAE7F3-5FBD-4CBB-A225-3679BFF675EF}" destId="{E153C10C-A81F-4DEB-AB64-EB26B24A4EDE}" srcOrd="1" destOrd="0" presId="urn:microsoft.com/office/officeart/2008/layout/LinedList"/>
    <dgm:cxn modelId="{BE3229A6-EA4B-47E0-A196-A6D2E9F772D4}" type="presParOf" srcId="{E153C10C-A81F-4DEB-AB64-EB26B24A4EDE}" destId="{5584A793-586A-4289-8598-834AE2772CC7}" srcOrd="0" destOrd="0" presId="urn:microsoft.com/office/officeart/2008/layout/LinedList"/>
    <dgm:cxn modelId="{A0F57EDE-B040-4025-AD11-F0BFCAF74170}" type="presParOf" srcId="{E153C10C-A81F-4DEB-AB64-EB26B24A4EDE}" destId="{3AC2BC6F-026E-42E7-89A1-F5D3ABDE7362}" srcOrd="1" destOrd="0" presId="urn:microsoft.com/office/officeart/2008/layout/LinedList"/>
    <dgm:cxn modelId="{30196654-0237-4644-AFD7-58644862BC54}" type="presParOf" srcId="{E153C10C-A81F-4DEB-AB64-EB26B24A4EDE}" destId="{CD99C109-3FDF-4F4D-ACCC-71FBCF866063}" srcOrd="2" destOrd="0" presId="urn:microsoft.com/office/officeart/2008/layout/LinedList"/>
    <dgm:cxn modelId="{CDBD50C9-38D8-41B7-90CA-5FDD4AB712B8}" type="presParOf" srcId="{81EAE7F3-5FBD-4CBB-A225-3679BFF675EF}" destId="{84C4CBA0-6E31-4EF5-944B-0E3791D2C480}" srcOrd="2" destOrd="0" presId="urn:microsoft.com/office/officeart/2008/layout/LinedList"/>
    <dgm:cxn modelId="{A0254A8D-75F0-427C-8F52-6019EB0667AF}" type="presParOf" srcId="{81EAE7F3-5FBD-4CBB-A225-3679BFF675EF}" destId="{A5A0A68F-076A-41A4-BF57-9465F704568A}" srcOrd="3" destOrd="0" presId="urn:microsoft.com/office/officeart/2008/layout/LinedList"/>
    <dgm:cxn modelId="{829A4036-8A00-4518-BE7F-1362E3F6FFE3}" type="presParOf" srcId="{F8543B7C-CA50-4DD1-8F6F-D3B05C47D04A}" destId="{9BA44443-72C9-444A-AB05-3DEC111B1948}" srcOrd="4" destOrd="0" presId="urn:microsoft.com/office/officeart/2008/layout/LinedList"/>
    <dgm:cxn modelId="{B7EBC575-C54C-42FC-B26E-6CFF3742BBAD}" type="presParOf" srcId="{F8543B7C-CA50-4DD1-8F6F-D3B05C47D04A}" destId="{BF637F9F-1CA3-45F8-ACF0-A3232CEFC8EC}" srcOrd="5" destOrd="0" presId="urn:microsoft.com/office/officeart/2008/layout/LinedList"/>
    <dgm:cxn modelId="{4AC970F4-6577-4E53-A007-6CDA39DDABE0}" type="presParOf" srcId="{BF637F9F-1CA3-45F8-ACF0-A3232CEFC8EC}" destId="{3616E55E-869B-4A3E-8F01-906702CA45B5}" srcOrd="0" destOrd="0" presId="urn:microsoft.com/office/officeart/2008/layout/LinedList"/>
    <dgm:cxn modelId="{74AE02CB-CEDC-4173-85E4-9D69D41043D8}" type="presParOf" srcId="{BF637F9F-1CA3-45F8-ACF0-A3232CEFC8EC}" destId="{EB6E1B22-2D50-4D3E-9EAA-EEDE610BD665}" srcOrd="1" destOrd="0" presId="urn:microsoft.com/office/officeart/2008/layout/LinedList"/>
    <dgm:cxn modelId="{B2DE713C-C60D-46FF-A058-A664F65C5482}" type="presParOf" srcId="{EB6E1B22-2D50-4D3E-9EAA-EEDE610BD665}" destId="{2C616BD9-FAEB-4E22-A1EF-695A49481F0E}" srcOrd="0" destOrd="0" presId="urn:microsoft.com/office/officeart/2008/layout/LinedList"/>
    <dgm:cxn modelId="{C2809CF0-8339-44E3-BA3B-68B8F8549C75}" type="presParOf" srcId="{EB6E1B22-2D50-4D3E-9EAA-EEDE610BD665}" destId="{4F15B20B-9BBF-4E3D-9037-E85017639E49}" srcOrd="1" destOrd="0" presId="urn:microsoft.com/office/officeart/2008/layout/LinedList"/>
    <dgm:cxn modelId="{F71AE0FA-6F84-470B-BE26-9A5731FF9ABE}" type="presParOf" srcId="{4F15B20B-9BBF-4E3D-9037-E85017639E49}" destId="{1F54318B-A6B6-427B-9F65-BBE348A35DE7}" srcOrd="0" destOrd="0" presId="urn:microsoft.com/office/officeart/2008/layout/LinedList"/>
    <dgm:cxn modelId="{34311500-7AFE-46F6-8E97-9B84711398AC}" type="presParOf" srcId="{4F15B20B-9BBF-4E3D-9037-E85017639E49}" destId="{0C92EC77-2001-4DA6-B28A-12717F7168A7}" srcOrd="1" destOrd="0" presId="urn:microsoft.com/office/officeart/2008/layout/LinedList"/>
    <dgm:cxn modelId="{61AA81D3-524D-4E61-AED4-E285C4FE29FF}" type="presParOf" srcId="{4F15B20B-9BBF-4E3D-9037-E85017639E49}" destId="{3A9618CA-C7F2-43F7-B55B-10489B9E9EED}" srcOrd="2" destOrd="0" presId="urn:microsoft.com/office/officeart/2008/layout/LinedList"/>
    <dgm:cxn modelId="{FF2632D1-562D-4AB5-9E11-0B1A71E17C7F}" type="presParOf" srcId="{EB6E1B22-2D50-4D3E-9EAA-EEDE610BD665}" destId="{88F8ABED-4681-4392-982B-864F5A7B5FAE}" srcOrd="2" destOrd="0" presId="urn:microsoft.com/office/officeart/2008/layout/LinedList"/>
    <dgm:cxn modelId="{ABC0A7BE-2738-46C5-BECC-A65CA2930776}" type="presParOf" srcId="{EB6E1B22-2D50-4D3E-9EAA-EEDE610BD665}" destId="{250C97B1-5D9B-4A68-AFC0-2F68DE8DCDE8}" srcOrd="3" destOrd="0" presId="urn:microsoft.com/office/officeart/2008/layout/LinedList"/>
    <dgm:cxn modelId="{8F3B9995-7816-4AD7-BF35-E0082DA099F4}" type="presParOf" srcId="{F8543B7C-CA50-4DD1-8F6F-D3B05C47D04A}" destId="{E68EAA75-EEFA-4C0A-9A67-B1E360A909C6}" srcOrd="6" destOrd="0" presId="urn:microsoft.com/office/officeart/2008/layout/LinedList"/>
    <dgm:cxn modelId="{4D92344D-8DCF-46E6-A7BC-E4046273E1FE}" type="presParOf" srcId="{F8543B7C-CA50-4DD1-8F6F-D3B05C47D04A}" destId="{78AF1EA9-6F9E-42A2-A6AB-6B560207D898}" srcOrd="7" destOrd="0" presId="urn:microsoft.com/office/officeart/2008/layout/LinedList"/>
    <dgm:cxn modelId="{75834190-25E1-4F84-857E-523BC4AFCA44}" type="presParOf" srcId="{78AF1EA9-6F9E-42A2-A6AB-6B560207D898}" destId="{10658E88-8FCE-4581-B7FC-4300549A4704}" srcOrd="0" destOrd="0" presId="urn:microsoft.com/office/officeart/2008/layout/LinedList"/>
    <dgm:cxn modelId="{F8D1FDF2-3C8B-417C-BC24-1A15015F8427}" type="presParOf" srcId="{78AF1EA9-6F9E-42A2-A6AB-6B560207D898}" destId="{42CACAAE-BF83-48A5-865D-4D6A31C5342D}" srcOrd="1" destOrd="0" presId="urn:microsoft.com/office/officeart/2008/layout/LinedList"/>
    <dgm:cxn modelId="{8D47DF04-6C74-4DB2-8B5B-C2F73A356978}" type="presParOf" srcId="{42CACAAE-BF83-48A5-865D-4D6A31C5342D}" destId="{9F3F7BB2-E6C4-4CDF-B1BF-E72A64551C21}" srcOrd="0" destOrd="0" presId="urn:microsoft.com/office/officeart/2008/layout/LinedList"/>
    <dgm:cxn modelId="{C3B5C5F2-F776-483B-B392-A92DF8950203}" type="presParOf" srcId="{42CACAAE-BF83-48A5-865D-4D6A31C5342D}" destId="{A6FA30BB-9866-48D2-8F57-22B952AB7DBC}" srcOrd="1" destOrd="0" presId="urn:microsoft.com/office/officeart/2008/layout/LinedList"/>
    <dgm:cxn modelId="{4B51E942-B64A-4921-B295-0667B0E951F2}" type="presParOf" srcId="{A6FA30BB-9866-48D2-8F57-22B952AB7DBC}" destId="{93834B99-6915-4C98-BF89-05489ABE1066}" srcOrd="0" destOrd="0" presId="urn:microsoft.com/office/officeart/2008/layout/LinedList"/>
    <dgm:cxn modelId="{5BEF3C0D-720D-4A49-B83B-CEAA09CA3402}" type="presParOf" srcId="{A6FA30BB-9866-48D2-8F57-22B952AB7DBC}" destId="{C3C185DA-A880-4963-95FE-41F13B2E532C}" srcOrd="1" destOrd="0" presId="urn:microsoft.com/office/officeart/2008/layout/LinedList"/>
    <dgm:cxn modelId="{EDC34170-9BAA-4D87-8B56-134BF8A24D2A}" type="presParOf" srcId="{A6FA30BB-9866-48D2-8F57-22B952AB7DBC}" destId="{AD8A75F9-2CFE-48C7-BC08-37FE000FC06E}" srcOrd="2" destOrd="0" presId="urn:microsoft.com/office/officeart/2008/layout/LinedList"/>
    <dgm:cxn modelId="{C47616A1-BC5B-42AD-9EA7-C2FA5EE1DE00}" type="presParOf" srcId="{42CACAAE-BF83-48A5-865D-4D6A31C5342D}" destId="{260683EF-52C0-4D16-A416-F15CEA8C8F62}" srcOrd="2" destOrd="0" presId="urn:microsoft.com/office/officeart/2008/layout/LinedList"/>
    <dgm:cxn modelId="{109C7DD8-33AB-4EB7-A73A-8B0E01C2D4EC}" type="presParOf" srcId="{42CACAAE-BF83-48A5-865D-4D6A31C5342D}" destId="{4D2AEBE2-7D34-4C94-BECD-B50405C1F90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E919D3-6D8B-4141-B87E-EF575DFAF56A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B682B820-27A3-450A-86D7-76318ED154A7}">
      <dgm:prSet phldrT="[Tekst]"/>
      <dgm:spPr/>
      <dgm:t>
        <a:bodyPr/>
        <a:lstStyle/>
        <a:p>
          <a:r>
            <a:rPr lang="hr-HR" dirty="0">
              <a:solidFill>
                <a:srgbClr val="C00000"/>
              </a:solidFill>
            </a:rPr>
            <a:t>Prosjek ocjena u prethodnoj godini</a:t>
          </a:r>
        </a:p>
      </dgm:t>
    </dgm:pt>
    <dgm:pt modelId="{CD472B9D-C238-4410-827E-3602E9F8F83A}" type="parTrans" cxnId="{BAF56739-B1EF-4D4A-9410-D6F41D6AF8D9}">
      <dgm:prSet/>
      <dgm:spPr/>
      <dgm:t>
        <a:bodyPr/>
        <a:lstStyle/>
        <a:p>
          <a:endParaRPr lang="hr-HR"/>
        </a:p>
      </dgm:t>
    </dgm:pt>
    <dgm:pt modelId="{38C1C1A8-EE9F-4DC1-90FA-B8B4E9A9A3B4}" type="sibTrans" cxnId="{BAF56739-B1EF-4D4A-9410-D6F41D6AF8D9}">
      <dgm:prSet/>
      <dgm:spPr/>
      <dgm:t>
        <a:bodyPr/>
        <a:lstStyle/>
        <a:p>
          <a:endParaRPr lang="hr-HR"/>
        </a:p>
      </dgm:t>
    </dgm:pt>
    <dgm:pt modelId="{BDB06583-F812-49E0-B16C-11AFFE7A02AA}">
      <dgm:prSet phldrT="[Tekst]" custT="1"/>
      <dgm:spPr/>
      <dgm:t>
        <a:bodyPr/>
        <a:lstStyle/>
        <a:p>
          <a:pPr>
            <a:buFont typeface="+mj-lt"/>
            <a:buAutoNum type="arabicPeriod"/>
          </a:pPr>
          <a:r>
            <a:rPr lang="hr-HR" sz="2400" b="0" dirty="0"/>
            <a:t>Iznad 4,51</a:t>
          </a:r>
        </a:p>
      </dgm:t>
    </dgm:pt>
    <dgm:pt modelId="{8EF18117-E1A8-4B78-A34F-2FDE5ED44AFA}" type="parTrans" cxnId="{A5B5D291-1D11-483A-ADE1-9132680500EF}">
      <dgm:prSet/>
      <dgm:spPr/>
      <dgm:t>
        <a:bodyPr/>
        <a:lstStyle/>
        <a:p>
          <a:endParaRPr lang="hr-HR"/>
        </a:p>
      </dgm:t>
    </dgm:pt>
    <dgm:pt modelId="{26FE98B4-5A30-4EC6-B119-085960130A00}" type="sibTrans" cxnId="{A5B5D291-1D11-483A-ADE1-9132680500EF}">
      <dgm:prSet/>
      <dgm:spPr/>
      <dgm:t>
        <a:bodyPr/>
        <a:lstStyle/>
        <a:p>
          <a:endParaRPr lang="hr-HR"/>
        </a:p>
      </dgm:t>
    </dgm:pt>
    <dgm:pt modelId="{EF58ED83-4347-4DBA-BD77-600481F448C4}">
      <dgm:prSet phldrT="[Tekst]"/>
      <dgm:spPr/>
      <dgm:t>
        <a:bodyPr/>
        <a:lstStyle/>
        <a:p>
          <a:r>
            <a:rPr lang="hr-HR" b="0" dirty="0">
              <a:solidFill>
                <a:srgbClr val="C00000"/>
              </a:solidFill>
            </a:rPr>
            <a:t>Ocjena iz stranog jezika</a:t>
          </a:r>
        </a:p>
      </dgm:t>
    </dgm:pt>
    <dgm:pt modelId="{3C092355-0E44-458D-8173-E11BEF96A6B5}" type="parTrans" cxnId="{5FF40641-76B0-426C-BEF0-1C3C32F43789}">
      <dgm:prSet/>
      <dgm:spPr/>
      <dgm:t>
        <a:bodyPr/>
        <a:lstStyle/>
        <a:p>
          <a:endParaRPr lang="hr-HR"/>
        </a:p>
      </dgm:t>
    </dgm:pt>
    <dgm:pt modelId="{89E465E8-79D4-4231-821B-2B06E0B276F0}" type="sibTrans" cxnId="{5FF40641-76B0-426C-BEF0-1C3C32F43789}">
      <dgm:prSet/>
      <dgm:spPr/>
      <dgm:t>
        <a:bodyPr/>
        <a:lstStyle/>
        <a:p>
          <a:endParaRPr lang="hr-HR"/>
        </a:p>
      </dgm:t>
    </dgm:pt>
    <dgm:pt modelId="{7BC3265E-6780-41E1-9165-6D46EFC81514}">
      <dgm:prSet phldrT="[Tekst]" custT="1"/>
      <dgm:spPr/>
      <dgm:t>
        <a:bodyPr/>
        <a:lstStyle/>
        <a:p>
          <a:pPr>
            <a:buFont typeface="+mj-lt"/>
            <a:buAutoNum type="arabicPeriod"/>
          </a:pPr>
          <a:r>
            <a:rPr lang="hr-HR" sz="2400" b="0" dirty="0"/>
            <a:t>Veća ili jednaka 4</a:t>
          </a:r>
        </a:p>
      </dgm:t>
    </dgm:pt>
    <dgm:pt modelId="{B3A30114-ED2F-4ACC-B608-0991A5555A7A}" type="parTrans" cxnId="{F32D1B25-F35C-49E2-B23B-581D58993F92}">
      <dgm:prSet/>
      <dgm:spPr/>
      <dgm:t>
        <a:bodyPr/>
        <a:lstStyle/>
        <a:p>
          <a:endParaRPr lang="hr-HR"/>
        </a:p>
      </dgm:t>
    </dgm:pt>
    <dgm:pt modelId="{AFBF2D47-2FD5-4CD5-8953-40A764734EB5}" type="sibTrans" cxnId="{F32D1B25-F35C-49E2-B23B-581D58993F92}">
      <dgm:prSet/>
      <dgm:spPr/>
      <dgm:t>
        <a:bodyPr/>
        <a:lstStyle/>
        <a:p>
          <a:endParaRPr lang="hr-HR"/>
        </a:p>
      </dgm:t>
    </dgm:pt>
    <dgm:pt modelId="{B0D475CB-DDEC-4607-9AF2-28E6B90A8AB3}">
      <dgm:prSet phldrT="[Tekst]"/>
      <dgm:spPr/>
      <dgm:t>
        <a:bodyPr/>
        <a:lstStyle/>
        <a:p>
          <a:r>
            <a:rPr lang="hr-HR" dirty="0">
              <a:solidFill>
                <a:srgbClr val="C00000"/>
              </a:solidFill>
            </a:rPr>
            <a:t>Prosjek ocjena iz stručnih predmeta</a:t>
          </a:r>
        </a:p>
      </dgm:t>
    </dgm:pt>
    <dgm:pt modelId="{EBD48A54-46C3-4E1B-B74B-12856E08E1C5}" type="parTrans" cxnId="{6611F58C-79DF-492C-9879-5AEC158CFE3E}">
      <dgm:prSet/>
      <dgm:spPr/>
      <dgm:t>
        <a:bodyPr/>
        <a:lstStyle/>
        <a:p>
          <a:endParaRPr lang="hr-HR"/>
        </a:p>
      </dgm:t>
    </dgm:pt>
    <dgm:pt modelId="{EC11D1C0-FB58-43FE-B94E-7FBB3FCEF19C}" type="sibTrans" cxnId="{6611F58C-79DF-492C-9879-5AEC158CFE3E}">
      <dgm:prSet/>
      <dgm:spPr/>
      <dgm:t>
        <a:bodyPr/>
        <a:lstStyle/>
        <a:p>
          <a:endParaRPr lang="hr-HR"/>
        </a:p>
      </dgm:t>
    </dgm:pt>
    <dgm:pt modelId="{C531BCFA-080B-41DE-AC2D-70D286F89CC5}">
      <dgm:prSet phldrT="[Tekst]" custT="1"/>
      <dgm:spPr/>
      <dgm:t>
        <a:bodyPr/>
        <a:lstStyle/>
        <a:p>
          <a:pPr>
            <a:buFont typeface="+mj-lt"/>
            <a:buAutoNum type="arabicPeriod"/>
          </a:pPr>
          <a:r>
            <a:rPr lang="hr-HR" sz="2400" b="0" dirty="0"/>
            <a:t>Iznad 4,51</a:t>
          </a:r>
        </a:p>
      </dgm:t>
    </dgm:pt>
    <dgm:pt modelId="{506C14D2-647F-40AE-9032-F384602158A9}" type="parTrans" cxnId="{A80FBF39-0C30-4674-B80A-538BCB4202B6}">
      <dgm:prSet/>
      <dgm:spPr/>
      <dgm:t>
        <a:bodyPr/>
        <a:lstStyle/>
        <a:p>
          <a:endParaRPr lang="hr-HR"/>
        </a:p>
      </dgm:t>
    </dgm:pt>
    <dgm:pt modelId="{17AAB389-AD72-461D-9B62-4921BA3BDD4F}" type="sibTrans" cxnId="{A80FBF39-0C30-4674-B80A-538BCB4202B6}">
      <dgm:prSet/>
      <dgm:spPr/>
      <dgm:t>
        <a:bodyPr/>
        <a:lstStyle/>
        <a:p>
          <a:endParaRPr lang="hr-HR"/>
        </a:p>
      </dgm:t>
    </dgm:pt>
    <dgm:pt modelId="{60E7E65C-B3CD-4718-8FA3-5CEF09068AB0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hr-HR" sz="2400" b="0" dirty="0"/>
            <a:t>4,01 do 4,50</a:t>
          </a:r>
        </a:p>
      </dgm:t>
    </dgm:pt>
    <dgm:pt modelId="{F10E95C7-8E51-4E3D-B0DB-DBABC196E5A8}" type="parTrans" cxnId="{101AE369-E01B-4A50-AA90-E7560DC22022}">
      <dgm:prSet/>
      <dgm:spPr/>
      <dgm:t>
        <a:bodyPr/>
        <a:lstStyle/>
        <a:p>
          <a:endParaRPr lang="hr-HR"/>
        </a:p>
      </dgm:t>
    </dgm:pt>
    <dgm:pt modelId="{4604D167-375A-4EA2-A4AC-BF13F08C4598}" type="sibTrans" cxnId="{101AE369-E01B-4A50-AA90-E7560DC22022}">
      <dgm:prSet/>
      <dgm:spPr/>
      <dgm:t>
        <a:bodyPr/>
        <a:lstStyle/>
        <a:p>
          <a:endParaRPr lang="hr-HR"/>
        </a:p>
      </dgm:t>
    </dgm:pt>
    <dgm:pt modelId="{44F704A8-BBCF-4B3D-BCFB-5592DE969268}">
      <dgm:prSet custT="1"/>
      <dgm:spPr/>
      <dgm:t>
        <a:bodyPr/>
        <a:lstStyle/>
        <a:p>
          <a:r>
            <a:rPr lang="hr-HR" sz="2400" dirty="0"/>
            <a:t>3,5 do 4,00</a:t>
          </a:r>
        </a:p>
      </dgm:t>
    </dgm:pt>
    <dgm:pt modelId="{02328626-A003-401C-9118-816E87992707}" type="parTrans" cxnId="{9836EE3E-ABBE-47DB-8DCE-48C2CD8B714C}">
      <dgm:prSet/>
      <dgm:spPr/>
      <dgm:t>
        <a:bodyPr/>
        <a:lstStyle/>
        <a:p>
          <a:endParaRPr lang="hr-HR"/>
        </a:p>
      </dgm:t>
    </dgm:pt>
    <dgm:pt modelId="{DD2B9670-77F7-4FA3-98C8-D7642E94BBA9}" type="sibTrans" cxnId="{9836EE3E-ABBE-47DB-8DCE-48C2CD8B714C}">
      <dgm:prSet/>
      <dgm:spPr/>
      <dgm:t>
        <a:bodyPr/>
        <a:lstStyle/>
        <a:p>
          <a:endParaRPr lang="hr-HR"/>
        </a:p>
      </dgm:t>
    </dgm:pt>
    <dgm:pt modelId="{E45BD2F1-576E-4272-B640-2B2C127DBB09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hr-HR" sz="2400" b="0" dirty="0"/>
            <a:t>4,01 do 4,50</a:t>
          </a:r>
        </a:p>
      </dgm:t>
    </dgm:pt>
    <dgm:pt modelId="{954BBD6F-84F4-412D-A12D-6DDBA2C30D50}" type="parTrans" cxnId="{143A165E-0504-46F7-9F9E-AAFAFE4952A0}">
      <dgm:prSet/>
      <dgm:spPr/>
      <dgm:t>
        <a:bodyPr/>
        <a:lstStyle/>
        <a:p>
          <a:endParaRPr lang="hr-HR"/>
        </a:p>
      </dgm:t>
    </dgm:pt>
    <dgm:pt modelId="{46955811-B9B6-42FD-9F2B-C9B2A853948E}" type="sibTrans" cxnId="{143A165E-0504-46F7-9F9E-AAFAFE4952A0}">
      <dgm:prSet/>
      <dgm:spPr/>
      <dgm:t>
        <a:bodyPr/>
        <a:lstStyle/>
        <a:p>
          <a:endParaRPr lang="hr-HR"/>
        </a:p>
      </dgm:t>
    </dgm:pt>
    <dgm:pt modelId="{0BA42221-D4F8-4B94-AE94-5A9804D849C4}">
      <dgm:prSet custT="1"/>
      <dgm:spPr/>
      <dgm:t>
        <a:bodyPr/>
        <a:lstStyle/>
        <a:p>
          <a:r>
            <a:rPr lang="hr-HR" sz="2400" dirty="0"/>
            <a:t>3,5 do 4,00</a:t>
          </a:r>
        </a:p>
      </dgm:t>
    </dgm:pt>
    <dgm:pt modelId="{2F8A6F6E-E6AF-45C6-B3F3-EA1F09B32318}" type="parTrans" cxnId="{0179503B-7EAF-4A71-B5C4-667A111B8A52}">
      <dgm:prSet/>
      <dgm:spPr/>
      <dgm:t>
        <a:bodyPr/>
        <a:lstStyle/>
        <a:p>
          <a:endParaRPr lang="hr-HR"/>
        </a:p>
      </dgm:t>
    </dgm:pt>
    <dgm:pt modelId="{CEDC5510-A31E-4A93-B193-766E494F66AF}" type="sibTrans" cxnId="{0179503B-7EAF-4A71-B5C4-667A111B8A52}">
      <dgm:prSet/>
      <dgm:spPr/>
      <dgm:t>
        <a:bodyPr/>
        <a:lstStyle/>
        <a:p>
          <a:endParaRPr lang="hr-HR"/>
        </a:p>
      </dgm:t>
    </dgm:pt>
    <dgm:pt modelId="{719F685C-EC2C-438B-9865-B899428F0103}" type="pres">
      <dgm:prSet presAssocID="{B4E919D3-6D8B-4141-B87E-EF575DFAF56A}" presName="theList" presStyleCnt="0">
        <dgm:presLayoutVars>
          <dgm:dir/>
          <dgm:animLvl val="lvl"/>
          <dgm:resizeHandles val="exact"/>
        </dgm:presLayoutVars>
      </dgm:prSet>
      <dgm:spPr/>
    </dgm:pt>
    <dgm:pt modelId="{ACED611F-48C7-4BD9-A351-735B5CCC1524}" type="pres">
      <dgm:prSet presAssocID="{B682B820-27A3-450A-86D7-76318ED154A7}" presName="compNode" presStyleCnt="0"/>
      <dgm:spPr/>
    </dgm:pt>
    <dgm:pt modelId="{48EC1F2C-CE02-4632-8207-DEED8359FD3A}" type="pres">
      <dgm:prSet presAssocID="{B682B820-27A3-450A-86D7-76318ED154A7}" presName="aNode" presStyleLbl="bgShp" presStyleIdx="0" presStyleCnt="3"/>
      <dgm:spPr/>
    </dgm:pt>
    <dgm:pt modelId="{A21F0C7E-4F3E-4AC2-BCD4-12CF0BF057BA}" type="pres">
      <dgm:prSet presAssocID="{B682B820-27A3-450A-86D7-76318ED154A7}" presName="textNode" presStyleLbl="bgShp" presStyleIdx="0" presStyleCnt="3"/>
      <dgm:spPr/>
    </dgm:pt>
    <dgm:pt modelId="{491D942E-B772-4BF2-AB81-E1F16C670912}" type="pres">
      <dgm:prSet presAssocID="{B682B820-27A3-450A-86D7-76318ED154A7}" presName="compChildNode" presStyleCnt="0"/>
      <dgm:spPr/>
    </dgm:pt>
    <dgm:pt modelId="{ACEF4EBD-8635-46DE-BA29-13E40C009CC0}" type="pres">
      <dgm:prSet presAssocID="{B682B820-27A3-450A-86D7-76318ED154A7}" presName="theInnerList" presStyleCnt="0"/>
      <dgm:spPr/>
    </dgm:pt>
    <dgm:pt modelId="{B7957CE3-DE50-4C21-82F4-2D7C67FD32BF}" type="pres">
      <dgm:prSet presAssocID="{BDB06583-F812-49E0-B16C-11AFFE7A02AA}" presName="childNode" presStyleLbl="node1" presStyleIdx="0" presStyleCnt="7">
        <dgm:presLayoutVars>
          <dgm:bulletEnabled val="1"/>
        </dgm:presLayoutVars>
      </dgm:prSet>
      <dgm:spPr/>
    </dgm:pt>
    <dgm:pt modelId="{1E92E5DF-4FB3-4137-A5FE-1B56BE2414A4}" type="pres">
      <dgm:prSet presAssocID="{BDB06583-F812-49E0-B16C-11AFFE7A02AA}" presName="aSpace2" presStyleCnt="0"/>
      <dgm:spPr/>
    </dgm:pt>
    <dgm:pt modelId="{B2E78569-E854-4529-B967-9685AF16388D}" type="pres">
      <dgm:prSet presAssocID="{60E7E65C-B3CD-4718-8FA3-5CEF09068AB0}" presName="childNode" presStyleLbl="node1" presStyleIdx="1" presStyleCnt="7">
        <dgm:presLayoutVars>
          <dgm:bulletEnabled val="1"/>
        </dgm:presLayoutVars>
      </dgm:prSet>
      <dgm:spPr/>
    </dgm:pt>
    <dgm:pt modelId="{2898DC82-A722-49F7-8A24-87E18BB3CEA1}" type="pres">
      <dgm:prSet presAssocID="{60E7E65C-B3CD-4718-8FA3-5CEF09068AB0}" presName="aSpace2" presStyleCnt="0"/>
      <dgm:spPr/>
    </dgm:pt>
    <dgm:pt modelId="{44CAE735-779E-4EA2-869D-5153FE6F722C}" type="pres">
      <dgm:prSet presAssocID="{44F704A8-BBCF-4B3D-BCFB-5592DE969268}" presName="childNode" presStyleLbl="node1" presStyleIdx="2" presStyleCnt="7">
        <dgm:presLayoutVars>
          <dgm:bulletEnabled val="1"/>
        </dgm:presLayoutVars>
      </dgm:prSet>
      <dgm:spPr/>
    </dgm:pt>
    <dgm:pt modelId="{C6979DD9-C92E-4993-9D10-EFA13BDEB22D}" type="pres">
      <dgm:prSet presAssocID="{B682B820-27A3-450A-86D7-76318ED154A7}" presName="aSpace" presStyleCnt="0"/>
      <dgm:spPr/>
    </dgm:pt>
    <dgm:pt modelId="{032F095B-6358-47EF-816A-65A220015563}" type="pres">
      <dgm:prSet presAssocID="{EF58ED83-4347-4DBA-BD77-600481F448C4}" presName="compNode" presStyleCnt="0"/>
      <dgm:spPr/>
    </dgm:pt>
    <dgm:pt modelId="{F8D8CF38-EBC1-4A3C-BAF0-D278BB44E1EE}" type="pres">
      <dgm:prSet presAssocID="{EF58ED83-4347-4DBA-BD77-600481F448C4}" presName="aNode" presStyleLbl="bgShp" presStyleIdx="1" presStyleCnt="3"/>
      <dgm:spPr/>
    </dgm:pt>
    <dgm:pt modelId="{A1E81B8D-54EF-4F49-A11B-986C7A8C00D1}" type="pres">
      <dgm:prSet presAssocID="{EF58ED83-4347-4DBA-BD77-600481F448C4}" presName="textNode" presStyleLbl="bgShp" presStyleIdx="1" presStyleCnt="3"/>
      <dgm:spPr/>
    </dgm:pt>
    <dgm:pt modelId="{8D71A4F9-85C4-43E6-8143-D281E9D4E411}" type="pres">
      <dgm:prSet presAssocID="{EF58ED83-4347-4DBA-BD77-600481F448C4}" presName="compChildNode" presStyleCnt="0"/>
      <dgm:spPr/>
    </dgm:pt>
    <dgm:pt modelId="{D669E4AC-296D-49F6-8C98-EF6692DD9212}" type="pres">
      <dgm:prSet presAssocID="{EF58ED83-4347-4DBA-BD77-600481F448C4}" presName="theInnerList" presStyleCnt="0"/>
      <dgm:spPr/>
    </dgm:pt>
    <dgm:pt modelId="{CE4CB2F8-0E13-47DE-A37C-0540A4D7546E}" type="pres">
      <dgm:prSet presAssocID="{7BC3265E-6780-41E1-9165-6D46EFC81514}" presName="childNode" presStyleLbl="node1" presStyleIdx="3" presStyleCnt="7">
        <dgm:presLayoutVars>
          <dgm:bulletEnabled val="1"/>
        </dgm:presLayoutVars>
      </dgm:prSet>
      <dgm:spPr/>
    </dgm:pt>
    <dgm:pt modelId="{A8572FA1-B297-4F33-BC6D-6C44D660CCFB}" type="pres">
      <dgm:prSet presAssocID="{EF58ED83-4347-4DBA-BD77-600481F448C4}" presName="aSpace" presStyleCnt="0"/>
      <dgm:spPr/>
    </dgm:pt>
    <dgm:pt modelId="{06B48EBA-75F0-491B-9B0B-1C14708E316B}" type="pres">
      <dgm:prSet presAssocID="{B0D475CB-DDEC-4607-9AF2-28E6B90A8AB3}" presName="compNode" presStyleCnt="0"/>
      <dgm:spPr/>
    </dgm:pt>
    <dgm:pt modelId="{B3F157A7-54F9-4E71-9AD2-28A4F76D4232}" type="pres">
      <dgm:prSet presAssocID="{B0D475CB-DDEC-4607-9AF2-28E6B90A8AB3}" presName="aNode" presStyleLbl="bgShp" presStyleIdx="2" presStyleCnt="3"/>
      <dgm:spPr/>
    </dgm:pt>
    <dgm:pt modelId="{B1C34E4B-1E11-45D0-A0BC-B9EBEFB6A493}" type="pres">
      <dgm:prSet presAssocID="{B0D475CB-DDEC-4607-9AF2-28E6B90A8AB3}" presName="textNode" presStyleLbl="bgShp" presStyleIdx="2" presStyleCnt="3"/>
      <dgm:spPr/>
    </dgm:pt>
    <dgm:pt modelId="{FB5B4FDD-3AD6-4942-9331-08C5F2D0BB5B}" type="pres">
      <dgm:prSet presAssocID="{B0D475CB-DDEC-4607-9AF2-28E6B90A8AB3}" presName="compChildNode" presStyleCnt="0"/>
      <dgm:spPr/>
    </dgm:pt>
    <dgm:pt modelId="{E1864BFE-85E3-4AF4-9C23-ACB17590ABA2}" type="pres">
      <dgm:prSet presAssocID="{B0D475CB-DDEC-4607-9AF2-28E6B90A8AB3}" presName="theInnerList" presStyleCnt="0"/>
      <dgm:spPr/>
    </dgm:pt>
    <dgm:pt modelId="{A05A4284-1179-4FBB-8571-8CF04BEDB753}" type="pres">
      <dgm:prSet presAssocID="{C531BCFA-080B-41DE-AC2D-70D286F89CC5}" presName="childNode" presStyleLbl="node1" presStyleIdx="4" presStyleCnt="7">
        <dgm:presLayoutVars>
          <dgm:bulletEnabled val="1"/>
        </dgm:presLayoutVars>
      </dgm:prSet>
      <dgm:spPr/>
    </dgm:pt>
    <dgm:pt modelId="{AF42D690-B0D6-4224-ACFB-ACE3725F64EE}" type="pres">
      <dgm:prSet presAssocID="{C531BCFA-080B-41DE-AC2D-70D286F89CC5}" presName="aSpace2" presStyleCnt="0"/>
      <dgm:spPr/>
    </dgm:pt>
    <dgm:pt modelId="{CD2AF7EC-6702-439B-98D6-78A13B2783D2}" type="pres">
      <dgm:prSet presAssocID="{E45BD2F1-576E-4272-B640-2B2C127DBB09}" presName="childNode" presStyleLbl="node1" presStyleIdx="5" presStyleCnt="7">
        <dgm:presLayoutVars>
          <dgm:bulletEnabled val="1"/>
        </dgm:presLayoutVars>
      </dgm:prSet>
      <dgm:spPr/>
    </dgm:pt>
    <dgm:pt modelId="{2AD02BF3-995E-458F-A315-87990BB85670}" type="pres">
      <dgm:prSet presAssocID="{E45BD2F1-576E-4272-B640-2B2C127DBB09}" presName="aSpace2" presStyleCnt="0"/>
      <dgm:spPr/>
    </dgm:pt>
    <dgm:pt modelId="{8BFA59F2-0A55-41F0-9B74-F7C4FCC90FCE}" type="pres">
      <dgm:prSet presAssocID="{0BA42221-D4F8-4B94-AE94-5A9804D849C4}" presName="childNode" presStyleLbl="node1" presStyleIdx="6" presStyleCnt="7">
        <dgm:presLayoutVars>
          <dgm:bulletEnabled val="1"/>
        </dgm:presLayoutVars>
      </dgm:prSet>
      <dgm:spPr/>
    </dgm:pt>
  </dgm:ptLst>
  <dgm:cxnLst>
    <dgm:cxn modelId="{8DA4100C-69E8-419D-A34A-F19ADEF9EB02}" type="presOf" srcId="{60E7E65C-B3CD-4718-8FA3-5CEF09068AB0}" destId="{B2E78569-E854-4529-B967-9685AF16388D}" srcOrd="0" destOrd="0" presId="urn:microsoft.com/office/officeart/2005/8/layout/lProcess2"/>
    <dgm:cxn modelId="{2829600D-178D-4051-B303-985FB3C077C0}" type="presOf" srcId="{C531BCFA-080B-41DE-AC2D-70D286F89CC5}" destId="{A05A4284-1179-4FBB-8571-8CF04BEDB753}" srcOrd="0" destOrd="0" presId="urn:microsoft.com/office/officeart/2005/8/layout/lProcess2"/>
    <dgm:cxn modelId="{F32D1B25-F35C-49E2-B23B-581D58993F92}" srcId="{EF58ED83-4347-4DBA-BD77-600481F448C4}" destId="{7BC3265E-6780-41E1-9165-6D46EFC81514}" srcOrd="0" destOrd="0" parTransId="{B3A30114-ED2F-4ACC-B608-0991A5555A7A}" sibTransId="{AFBF2D47-2FD5-4CD5-8953-40A764734EB5}"/>
    <dgm:cxn modelId="{BAF56739-B1EF-4D4A-9410-D6F41D6AF8D9}" srcId="{B4E919D3-6D8B-4141-B87E-EF575DFAF56A}" destId="{B682B820-27A3-450A-86D7-76318ED154A7}" srcOrd="0" destOrd="0" parTransId="{CD472B9D-C238-4410-827E-3602E9F8F83A}" sibTransId="{38C1C1A8-EE9F-4DC1-90FA-B8B4E9A9A3B4}"/>
    <dgm:cxn modelId="{A80FBF39-0C30-4674-B80A-538BCB4202B6}" srcId="{B0D475CB-DDEC-4607-9AF2-28E6B90A8AB3}" destId="{C531BCFA-080B-41DE-AC2D-70D286F89CC5}" srcOrd="0" destOrd="0" parTransId="{506C14D2-647F-40AE-9032-F384602158A9}" sibTransId="{17AAB389-AD72-461D-9B62-4921BA3BDD4F}"/>
    <dgm:cxn modelId="{0179503B-7EAF-4A71-B5C4-667A111B8A52}" srcId="{B0D475CB-DDEC-4607-9AF2-28E6B90A8AB3}" destId="{0BA42221-D4F8-4B94-AE94-5A9804D849C4}" srcOrd="2" destOrd="0" parTransId="{2F8A6F6E-E6AF-45C6-B3F3-EA1F09B32318}" sibTransId="{CEDC5510-A31E-4A93-B193-766E494F66AF}"/>
    <dgm:cxn modelId="{9836EE3E-ABBE-47DB-8DCE-48C2CD8B714C}" srcId="{B682B820-27A3-450A-86D7-76318ED154A7}" destId="{44F704A8-BBCF-4B3D-BCFB-5592DE969268}" srcOrd="2" destOrd="0" parTransId="{02328626-A003-401C-9118-816E87992707}" sibTransId="{DD2B9670-77F7-4FA3-98C8-D7642E94BBA9}"/>
    <dgm:cxn modelId="{514FE03F-BDD2-4ECF-929A-C41911551649}" type="presOf" srcId="{E45BD2F1-576E-4272-B640-2B2C127DBB09}" destId="{CD2AF7EC-6702-439B-98D6-78A13B2783D2}" srcOrd="0" destOrd="0" presId="urn:microsoft.com/office/officeart/2005/8/layout/lProcess2"/>
    <dgm:cxn modelId="{143A165E-0504-46F7-9F9E-AAFAFE4952A0}" srcId="{B0D475CB-DDEC-4607-9AF2-28E6B90A8AB3}" destId="{E45BD2F1-576E-4272-B640-2B2C127DBB09}" srcOrd="1" destOrd="0" parTransId="{954BBD6F-84F4-412D-A12D-6DDBA2C30D50}" sibTransId="{46955811-B9B6-42FD-9F2B-C9B2A853948E}"/>
    <dgm:cxn modelId="{75D82A60-6992-4035-82CB-70CF5B3971E3}" type="presOf" srcId="{B0D475CB-DDEC-4607-9AF2-28E6B90A8AB3}" destId="{B3F157A7-54F9-4E71-9AD2-28A4F76D4232}" srcOrd="0" destOrd="0" presId="urn:microsoft.com/office/officeart/2005/8/layout/lProcess2"/>
    <dgm:cxn modelId="{5FF40641-76B0-426C-BEF0-1C3C32F43789}" srcId="{B4E919D3-6D8B-4141-B87E-EF575DFAF56A}" destId="{EF58ED83-4347-4DBA-BD77-600481F448C4}" srcOrd="1" destOrd="0" parTransId="{3C092355-0E44-458D-8173-E11BEF96A6B5}" sibTransId="{89E465E8-79D4-4231-821B-2B06E0B276F0}"/>
    <dgm:cxn modelId="{101AE369-E01B-4A50-AA90-E7560DC22022}" srcId="{B682B820-27A3-450A-86D7-76318ED154A7}" destId="{60E7E65C-B3CD-4718-8FA3-5CEF09068AB0}" srcOrd="1" destOrd="0" parTransId="{F10E95C7-8E51-4E3D-B0DB-DBABC196E5A8}" sibTransId="{4604D167-375A-4EA2-A4AC-BF13F08C4598}"/>
    <dgm:cxn modelId="{C6500671-CCDE-4541-93D9-3C3A57A83151}" type="presOf" srcId="{B682B820-27A3-450A-86D7-76318ED154A7}" destId="{A21F0C7E-4F3E-4AC2-BCD4-12CF0BF057BA}" srcOrd="1" destOrd="0" presId="urn:microsoft.com/office/officeart/2005/8/layout/lProcess2"/>
    <dgm:cxn modelId="{9E7B6559-080A-44B6-9BD2-F9B11EB09D9D}" type="presOf" srcId="{B0D475CB-DDEC-4607-9AF2-28E6B90A8AB3}" destId="{B1C34E4B-1E11-45D0-A0BC-B9EBEFB6A493}" srcOrd="1" destOrd="0" presId="urn:microsoft.com/office/officeart/2005/8/layout/lProcess2"/>
    <dgm:cxn modelId="{16277680-FC1B-4F6A-90C0-B0178498A1F6}" type="presOf" srcId="{B682B820-27A3-450A-86D7-76318ED154A7}" destId="{48EC1F2C-CE02-4632-8207-DEED8359FD3A}" srcOrd="0" destOrd="0" presId="urn:microsoft.com/office/officeart/2005/8/layout/lProcess2"/>
    <dgm:cxn modelId="{B1A2DD85-2559-432F-BE22-01BF573E5F3D}" type="presOf" srcId="{7BC3265E-6780-41E1-9165-6D46EFC81514}" destId="{CE4CB2F8-0E13-47DE-A37C-0540A4D7546E}" srcOrd="0" destOrd="0" presId="urn:microsoft.com/office/officeart/2005/8/layout/lProcess2"/>
    <dgm:cxn modelId="{6611F58C-79DF-492C-9879-5AEC158CFE3E}" srcId="{B4E919D3-6D8B-4141-B87E-EF575DFAF56A}" destId="{B0D475CB-DDEC-4607-9AF2-28E6B90A8AB3}" srcOrd="2" destOrd="0" parTransId="{EBD48A54-46C3-4E1B-B74B-12856E08E1C5}" sibTransId="{EC11D1C0-FB58-43FE-B94E-7FBB3FCEF19C}"/>
    <dgm:cxn modelId="{A5B5D291-1D11-483A-ADE1-9132680500EF}" srcId="{B682B820-27A3-450A-86D7-76318ED154A7}" destId="{BDB06583-F812-49E0-B16C-11AFFE7A02AA}" srcOrd="0" destOrd="0" parTransId="{8EF18117-E1A8-4B78-A34F-2FDE5ED44AFA}" sibTransId="{26FE98B4-5A30-4EC6-B119-085960130A00}"/>
    <dgm:cxn modelId="{B6221299-397E-40A4-B9CC-95B04D67BEDE}" type="presOf" srcId="{44F704A8-BBCF-4B3D-BCFB-5592DE969268}" destId="{44CAE735-779E-4EA2-869D-5153FE6F722C}" srcOrd="0" destOrd="0" presId="urn:microsoft.com/office/officeart/2005/8/layout/lProcess2"/>
    <dgm:cxn modelId="{41746CA5-0B30-4C6D-9B30-0BE454115ECF}" type="presOf" srcId="{B4E919D3-6D8B-4141-B87E-EF575DFAF56A}" destId="{719F685C-EC2C-438B-9865-B899428F0103}" srcOrd="0" destOrd="0" presId="urn:microsoft.com/office/officeart/2005/8/layout/lProcess2"/>
    <dgm:cxn modelId="{10306DA7-0EFC-407B-A063-AF38F434F7ED}" type="presOf" srcId="{BDB06583-F812-49E0-B16C-11AFFE7A02AA}" destId="{B7957CE3-DE50-4C21-82F4-2D7C67FD32BF}" srcOrd="0" destOrd="0" presId="urn:microsoft.com/office/officeart/2005/8/layout/lProcess2"/>
    <dgm:cxn modelId="{C41290B7-79B6-452B-A99C-132DAE0D13E3}" type="presOf" srcId="{0BA42221-D4F8-4B94-AE94-5A9804D849C4}" destId="{8BFA59F2-0A55-41F0-9B74-F7C4FCC90FCE}" srcOrd="0" destOrd="0" presId="urn:microsoft.com/office/officeart/2005/8/layout/lProcess2"/>
    <dgm:cxn modelId="{9E3E16D8-0390-4A95-B429-83F9C49AEA97}" type="presOf" srcId="{EF58ED83-4347-4DBA-BD77-600481F448C4}" destId="{A1E81B8D-54EF-4F49-A11B-986C7A8C00D1}" srcOrd="1" destOrd="0" presId="urn:microsoft.com/office/officeart/2005/8/layout/lProcess2"/>
    <dgm:cxn modelId="{BC53ABD9-B2B5-46BF-AFF2-C4F6E24775CB}" type="presOf" srcId="{EF58ED83-4347-4DBA-BD77-600481F448C4}" destId="{F8D8CF38-EBC1-4A3C-BAF0-D278BB44E1EE}" srcOrd="0" destOrd="0" presId="urn:microsoft.com/office/officeart/2005/8/layout/lProcess2"/>
    <dgm:cxn modelId="{D65E8C28-4E84-4D00-B96F-A9342943E716}" type="presParOf" srcId="{719F685C-EC2C-438B-9865-B899428F0103}" destId="{ACED611F-48C7-4BD9-A351-735B5CCC1524}" srcOrd="0" destOrd="0" presId="urn:microsoft.com/office/officeart/2005/8/layout/lProcess2"/>
    <dgm:cxn modelId="{881A2844-52E0-43E2-A101-7FD38296B7B1}" type="presParOf" srcId="{ACED611F-48C7-4BD9-A351-735B5CCC1524}" destId="{48EC1F2C-CE02-4632-8207-DEED8359FD3A}" srcOrd="0" destOrd="0" presId="urn:microsoft.com/office/officeart/2005/8/layout/lProcess2"/>
    <dgm:cxn modelId="{89A7B960-BCD3-45C0-ABCF-9D9711153720}" type="presParOf" srcId="{ACED611F-48C7-4BD9-A351-735B5CCC1524}" destId="{A21F0C7E-4F3E-4AC2-BCD4-12CF0BF057BA}" srcOrd="1" destOrd="0" presId="urn:microsoft.com/office/officeart/2005/8/layout/lProcess2"/>
    <dgm:cxn modelId="{7522F424-BA75-4593-9BAB-56AD8738E998}" type="presParOf" srcId="{ACED611F-48C7-4BD9-A351-735B5CCC1524}" destId="{491D942E-B772-4BF2-AB81-E1F16C670912}" srcOrd="2" destOrd="0" presId="urn:microsoft.com/office/officeart/2005/8/layout/lProcess2"/>
    <dgm:cxn modelId="{E8DF1F27-045E-495F-8E75-2D9C827BAB2C}" type="presParOf" srcId="{491D942E-B772-4BF2-AB81-E1F16C670912}" destId="{ACEF4EBD-8635-46DE-BA29-13E40C009CC0}" srcOrd="0" destOrd="0" presId="urn:microsoft.com/office/officeart/2005/8/layout/lProcess2"/>
    <dgm:cxn modelId="{D1C49626-1A63-4D11-BE6B-0F6A6118E4D6}" type="presParOf" srcId="{ACEF4EBD-8635-46DE-BA29-13E40C009CC0}" destId="{B7957CE3-DE50-4C21-82F4-2D7C67FD32BF}" srcOrd="0" destOrd="0" presId="urn:microsoft.com/office/officeart/2005/8/layout/lProcess2"/>
    <dgm:cxn modelId="{5614EE85-71EF-4BC7-9AE9-2808E85FB6AE}" type="presParOf" srcId="{ACEF4EBD-8635-46DE-BA29-13E40C009CC0}" destId="{1E92E5DF-4FB3-4137-A5FE-1B56BE2414A4}" srcOrd="1" destOrd="0" presId="urn:microsoft.com/office/officeart/2005/8/layout/lProcess2"/>
    <dgm:cxn modelId="{CB5498B9-5577-4AD8-A1EF-92DA7E52BE1B}" type="presParOf" srcId="{ACEF4EBD-8635-46DE-BA29-13E40C009CC0}" destId="{B2E78569-E854-4529-B967-9685AF16388D}" srcOrd="2" destOrd="0" presId="urn:microsoft.com/office/officeart/2005/8/layout/lProcess2"/>
    <dgm:cxn modelId="{392B9F1E-5B44-4CAB-B501-EA31AC7AF3EE}" type="presParOf" srcId="{ACEF4EBD-8635-46DE-BA29-13E40C009CC0}" destId="{2898DC82-A722-49F7-8A24-87E18BB3CEA1}" srcOrd="3" destOrd="0" presId="urn:microsoft.com/office/officeart/2005/8/layout/lProcess2"/>
    <dgm:cxn modelId="{38FCCD69-960A-459B-A900-C4FF53FFD4FF}" type="presParOf" srcId="{ACEF4EBD-8635-46DE-BA29-13E40C009CC0}" destId="{44CAE735-779E-4EA2-869D-5153FE6F722C}" srcOrd="4" destOrd="0" presId="urn:microsoft.com/office/officeart/2005/8/layout/lProcess2"/>
    <dgm:cxn modelId="{23A22861-2F45-45D7-AE08-D459F39391A0}" type="presParOf" srcId="{719F685C-EC2C-438B-9865-B899428F0103}" destId="{C6979DD9-C92E-4993-9D10-EFA13BDEB22D}" srcOrd="1" destOrd="0" presId="urn:microsoft.com/office/officeart/2005/8/layout/lProcess2"/>
    <dgm:cxn modelId="{EE7140E1-4839-4BB0-9191-0FB5FA0B23BD}" type="presParOf" srcId="{719F685C-EC2C-438B-9865-B899428F0103}" destId="{032F095B-6358-47EF-816A-65A220015563}" srcOrd="2" destOrd="0" presId="urn:microsoft.com/office/officeart/2005/8/layout/lProcess2"/>
    <dgm:cxn modelId="{B6B3AAA8-B97D-4EE7-8D6C-0D136687BF75}" type="presParOf" srcId="{032F095B-6358-47EF-816A-65A220015563}" destId="{F8D8CF38-EBC1-4A3C-BAF0-D278BB44E1EE}" srcOrd="0" destOrd="0" presId="urn:microsoft.com/office/officeart/2005/8/layout/lProcess2"/>
    <dgm:cxn modelId="{C0609220-2BA8-441C-8204-A6053D1F0901}" type="presParOf" srcId="{032F095B-6358-47EF-816A-65A220015563}" destId="{A1E81B8D-54EF-4F49-A11B-986C7A8C00D1}" srcOrd="1" destOrd="0" presId="urn:microsoft.com/office/officeart/2005/8/layout/lProcess2"/>
    <dgm:cxn modelId="{975B3B48-3C2E-46C6-AB12-4559988BE171}" type="presParOf" srcId="{032F095B-6358-47EF-816A-65A220015563}" destId="{8D71A4F9-85C4-43E6-8143-D281E9D4E411}" srcOrd="2" destOrd="0" presId="urn:microsoft.com/office/officeart/2005/8/layout/lProcess2"/>
    <dgm:cxn modelId="{E9565FC4-241A-4F32-B8D3-45C28D8638AC}" type="presParOf" srcId="{8D71A4F9-85C4-43E6-8143-D281E9D4E411}" destId="{D669E4AC-296D-49F6-8C98-EF6692DD9212}" srcOrd="0" destOrd="0" presId="urn:microsoft.com/office/officeart/2005/8/layout/lProcess2"/>
    <dgm:cxn modelId="{9D3E88DC-B979-4EB3-9ED3-9C505735B6FF}" type="presParOf" srcId="{D669E4AC-296D-49F6-8C98-EF6692DD9212}" destId="{CE4CB2F8-0E13-47DE-A37C-0540A4D7546E}" srcOrd="0" destOrd="0" presId="urn:microsoft.com/office/officeart/2005/8/layout/lProcess2"/>
    <dgm:cxn modelId="{FFD5577B-4FD8-4524-B082-92F18D795D76}" type="presParOf" srcId="{719F685C-EC2C-438B-9865-B899428F0103}" destId="{A8572FA1-B297-4F33-BC6D-6C44D660CCFB}" srcOrd="3" destOrd="0" presId="urn:microsoft.com/office/officeart/2005/8/layout/lProcess2"/>
    <dgm:cxn modelId="{08314B98-0680-44BE-BE5C-BE5471749109}" type="presParOf" srcId="{719F685C-EC2C-438B-9865-B899428F0103}" destId="{06B48EBA-75F0-491B-9B0B-1C14708E316B}" srcOrd="4" destOrd="0" presId="urn:microsoft.com/office/officeart/2005/8/layout/lProcess2"/>
    <dgm:cxn modelId="{F4F07D34-AAC3-49C8-8E43-A47193621442}" type="presParOf" srcId="{06B48EBA-75F0-491B-9B0B-1C14708E316B}" destId="{B3F157A7-54F9-4E71-9AD2-28A4F76D4232}" srcOrd="0" destOrd="0" presId="urn:microsoft.com/office/officeart/2005/8/layout/lProcess2"/>
    <dgm:cxn modelId="{24727A33-92FB-4C21-A3C1-E0578CCCFBEA}" type="presParOf" srcId="{06B48EBA-75F0-491B-9B0B-1C14708E316B}" destId="{B1C34E4B-1E11-45D0-A0BC-B9EBEFB6A493}" srcOrd="1" destOrd="0" presId="urn:microsoft.com/office/officeart/2005/8/layout/lProcess2"/>
    <dgm:cxn modelId="{11B57424-A6A3-4B2B-8758-260682C604D6}" type="presParOf" srcId="{06B48EBA-75F0-491B-9B0B-1C14708E316B}" destId="{FB5B4FDD-3AD6-4942-9331-08C5F2D0BB5B}" srcOrd="2" destOrd="0" presId="urn:microsoft.com/office/officeart/2005/8/layout/lProcess2"/>
    <dgm:cxn modelId="{A3F8C52D-4099-413B-8954-C48CFD8E05E9}" type="presParOf" srcId="{FB5B4FDD-3AD6-4942-9331-08C5F2D0BB5B}" destId="{E1864BFE-85E3-4AF4-9C23-ACB17590ABA2}" srcOrd="0" destOrd="0" presId="urn:microsoft.com/office/officeart/2005/8/layout/lProcess2"/>
    <dgm:cxn modelId="{6B5487EC-CA2F-4EDD-84B4-21064E425AD7}" type="presParOf" srcId="{E1864BFE-85E3-4AF4-9C23-ACB17590ABA2}" destId="{A05A4284-1179-4FBB-8571-8CF04BEDB753}" srcOrd="0" destOrd="0" presId="urn:microsoft.com/office/officeart/2005/8/layout/lProcess2"/>
    <dgm:cxn modelId="{EB9BFCCD-D00B-4CCC-90E8-004DB3C1DD37}" type="presParOf" srcId="{E1864BFE-85E3-4AF4-9C23-ACB17590ABA2}" destId="{AF42D690-B0D6-4224-ACFB-ACE3725F64EE}" srcOrd="1" destOrd="0" presId="urn:microsoft.com/office/officeart/2005/8/layout/lProcess2"/>
    <dgm:cxn modelId="{D702EB03-F4AF-4A7B-AE31-E83BA165829A}" type="presParOf" srcId="{E1864BFE-85E3-4AF4-9C23-ACB17590ABA2}" destId="{CD2AF7EC-6702-439B-98D6-78A13B2783D2}" srcOrd="2" destOrd="0" presId="urn:microsoft.com/office/officeart/2005/8/layout/lProcess2"/>
    <dgm:cxn modelId="{FAECF211-B91B-416E-A4CE-E66E3E4C24B3}" type="presParOf" srcId="{E1864BFE-85E3-4AF4-9C23-ACB17590ABA2}" destId="{2AD02BF3-995E-458F-A315-87990BB85670}" srcOrd="3" destOrd="0" presId="urn:microsoft.com/office/officeart/2005/8/layout/lProcess2"/>
    <dgm:cxn modelId="{91067EAB-6057-4AB4-94BD-1B427D003C56}" type="presParOf" srcId="{E1864BFE-85E3-4AF4-9C23-ACB17590ABA2}" destId="{8BFA59F2-0A55-41F0-9B74-F7C4FCC90FCE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40EFDB-89C2-40C9-80C4-ECF979F1D402}">
      <dsp:nvSpPr>
        <dsp:cNvPr id="0" name=""/>
        <dsp:cNvSpPr/>
      </dsp:nvSpPr>
      <dsp:spPr>
        <a:xfrm>
          <a:off x="8504" y="0"/>
          <a:ext cx="2559583" cy="2569697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>
              <a:solidFill>
                <a:srgbClr val="C00000"/>
              </a:solidFill>
            </a:rPr>
            <a:t>35 bodova</a:t>
          </a:r>
        </a:p>
      </dsp:txBody>
      <dsp:txXfrm rot="16200000">
        <a:off x="-789113" y="797617"/>
        <a:ext cx="2107151" cy="511916"/>
      </dsp:txXfrm>
    </dsp:sp>
    <dsp:sp modelId="{AA89AE35-DDE1-4D49-A2B4-FCBC036CD5CE}">
      <dsp:nvSpPr>
        <dsp:cNvPr id="0" name=""/>
        <dsp:cNvSpPr/>
      </dsp:nvSpPr>
      <dsp:spPr>
        <a:xfrm>
          <a:off x="520420" y="0"/>
          <a:ext cx="1906889" cy="256969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Motivacijsko pismo</a:t>
          </a:r>
        </a:p>
      </dsp:txBody>
      <dsp:txXfrm>
        <a:off x="520420" y="0"/>
        <a:ext cx="1906889" cy="2569697"/>
      </dsp:txXfrm>
    </dsp:sp>
    <dsp:sp modelId="{EC2A90F6-BFF7-48AB-B877-391CE8C22B34}">
      <dsp:nvSpPr>
        <dsp:cNvPr id="0" name=""/>
        <dsp:cNvSpPr/>
      </dsp:nvSpPr>
      <dsp:spPr>
        <a:xfrm>
          <a:off x="2657672" y="0"/>
          <a:ext cx="2559583" cy="2569697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>
              <a:solidFill>
                <a:srgbClr val="C00000"/>
              </a:solidFill>
            </a:rPr>
            <a:t>20 bodova</a:t>
          </a:r>
        </a:p>
      </dsp:txBody>
      <dsp:txXfrm rot="16200000">
        <a:off x="1860055" y="797617"/>
        <a:ext cx="2107151" cy="511916"/>
      </dsp:txXfrm>
    </dsp:sp>
    <dsp:sp modelId="{48D7C322-F205-49E4-958E-D6F1971B66C9}">
      <dsp:nvSpPr>
        <dsp:cNvPr id="0" name=""/>
        <dsp:cNvSpPr/>
      </dsp:nvSpPr>
      <dsp:spPr>
        <a:xfrm rot="5400000">
          <a:off x="2477333" y="2011724"/>
          <a:ext cx="377776" cy="38393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8365EE-2178-4661-8C4C-473A6E19292F}">
      <dsp:nvSpPr>
        <dsp:cNvPr id="0" name=""/>
        <dsp:cNvSpPr/>
      </dsp:nvSpPr>
      <dsp:spPr>
        <a:xfrm>
          <a:off x="3169589" y="0"/>
          <a:ext cx="1906889" cy="256969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Prosjek ocjena u prethodnoj godini</a:t>
          </a:r>
        </a:p>
      </dsp:txBody>
      <dsp:txXfrm>
        <a:off x="3169589" y="0"/>
        <a:ext cx="1906889" cy="2569697"/>
      </dsp:txXfrm>
    </dsp:sp>
    <dsp:sp modelId="{4938CACE-2D8F-469C-A4C4-CD0602496573}">
      <dsp:nvSpPr>
        <dsp:cNvPr id="0" name=""/>
        <dsp:cNvSpPr/>
      </dsp:nvSpPr>
      <dsp:spPr>
        <a:xfrm>
          <a:off x="5306841" y="0"/>
          <a:ext cx="2559583" cy="2569697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>
              <a:solidFill>
                <a:srgbClr val="C00000"/>
              </a:solidFill>
            </a:rPr>
            <a:t>10 bodova</a:t>
          </a:r>
        </a:p>
      </dsp:txBody>
      <dsp:txXfrm rot="16200000">
        <a:off x="4509224" y="797617"/>
        <a:ext cx="2107151" cy="511916"/>
      </dsp:txXfrm>
    </dsp:sp>
    <dsp:sp modelId="{821B0F21-A0A6-41FB-A078-60DF96B2821A}">
      <dsp:nvSpPr>
        <dsp:cNvPr id="0" name=""/>
        <dsp:cNvSpPr/>
      </dsp:nvSpPr>
      <dsp:spPr>
        <a:xfrm rot="5400000">
          <a:off x="5126502" y="2011724"/>
          <a:ext cx="377776" cy="38393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01939-37F4-4E49-9BD9-C738BBEA6EE9}">
      <dsp:nvSpPr>
        <dsp:cNvPr id="0" name=""/>
        <dsp:cNvSpPr/>
      </dsp:nvSpPr>
      <dsp:spPr>
        <a:xfrm>
          <a:off x="5818758" y="0"/>
          <a:ext cx="1906889" cy="256969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/>
            <a:t>Ocjena </a:t>
          </a:r>
          <a:r>
            <a:rPr lang="hr-HR" sz="2900" kern="1200" dirty="0"/>
            <a:t>iz stranog jezika</a:t>
          </a:r>
        </a:p>
      </dsp:txBody>
      <dsp:txXfrm>
        <a:off x="5818758" y="0"/>
        <a:ext cx="1906889" cy="2569697"/>
      </dsp:txXfrm>
    </dsp:sp>
    <dsp:sp modelId="{C6CB82E7-D2F8-4834-AAD4-CBC3C7423003}">
      <dsp:nvSpPr>
        <dsp:cNvPr id="0" name=""/>
        <dsp:cNvSpPr/>
      </dsp:nvSpPr>
      <dsp:spPr>
        <a:xfrm>
          <a:off x="7956010" y="0"/>
          <a:ext cx="2559583" cy="2569697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>
              <a:solidFill>
                <a:srgbClr val="C00000"/>
              </a:solidFill>
            </a:rPr>
            <a:t>35 bodova</a:t>
          </a:r>
        </a:p>
      </dsp:txBody>
      <dsp:txXfrm rot="16200000">
        <a:off x="7158392" y="797617"/>
        <a:ext cx="2107151" cy="511916"/>
      </dsp:txXfrm>
    </dsp:sp>
    <dsp:sp modelId="{AE3162AC-D17B-46AF-A323-B569954F4D59}">
      <dsp:nvSpPr>
        <dsp:cNvPr id="0" name=""/>
        <dsp:cNvSpPr/>
      </dsp:nvSpPr>
      <dsp:spPr>
        <a:xfrm rot="5400000">
          <a:off x="7775671" y="2011724"/>
          <a:ext cx="377776" cy="38393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56426B-C068-4B42-9B62-D844A77596B3}">
      <dsp:nvSpPr>
        <dsp:cNvPr id="0" name=""/>
        <dsp:cNvSpPr/>
      </dsp:nvSpPr>
      <dsp:spPr>
        <a:xfrm>
          <a:off x="8467926" y="0"/>
          <a:ext cx="1906889" cy="256969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Prosjek ocjena iz stručnih predmeta</a:t>
          </a:r>
        </a:p>
      </dsp:txBody>
      <dsp:txXfrm>
        <a:off x="8467926" y="0"/>
        <a:ext cx="1906889" cy="25696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C1F2C-CE02-4632-8207-DEED8359FD3A}">
      <dsp:nvSpPr>
        <dsp:cNvPr id="0" name=""/>
        <dsp:cNvSpPr/>
      </dsp:nvSpPr>
      <dsp:spPr>
        <a:xfrm>
          <a:off x="2535" y="0"/>
          <a:ext cx="2487699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>
              <a:solidFill>
                <a:srgbClr val="C00000"/>
              </a:solidFill>
            </a:rPr>
            <a:t>Sadržaj</a:t>
          </a:r>
        </a:p>
      </dsp:txBody>
      <dsp:txXfrm>
        <a:off x="2535" y="0"/>
        <a:ext cx="2487699" cy="1305401"/>
      </dsp:txXfrm>
    </dsp:sp>
    <dsp:sp modelId="{B7957CE3-DE50-4C21-82F4-2D7C67FD32BF}">
      <dsp:nvSpPr>
        <dsp:cNvPr id="0" name=""/>
        <dsp:cNvSpPr/>
      </dsp:nvSpPr>
      <dsp:spPr>
        <a:xfrm>
          <a:off x="251305" y="1305773"/>
          <a:ext cx="1990159" cy="8548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000" b="0" kern="1200" dirty="0"/>
            <a:t>Uvjeravanje primatelja u izvrsnost kompetencija kandidata isticanjem znanja i vještina kandidata i naglašavanjem interesa za obavljanje prakse. </a:t>
          </a:r>
        </a:p>
      </dsp:txBody>
      <dsp:txXfrm>
        <a:off x="276343" y="1330811"/>
        <a:ext cx="1940083" cy="804787"/>
      </dsp:txXfrm>
    </dsp:sp>
    <dsp:sp modelId="{B2E78569-E854-4529-B967-9685AF16388D}">
      <dsp:nvSpPr>
        <dsp:cNvPr id="0" name=""/>
        <dsp:cNvSpPr/>
      </dsp:nvSpPr>
      <dsp:spPr>
        <a:xfrm>
          <a:off x="251305" y="2292154"/>
          <a:ext cx="1990159" cy="8548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000" b="0" kern="1200" dirty="0"/>
            <a:t>Isticanje načina na koji bi praksa unaprijedila njegova znanja i vještine i doprinijela daljnjem razvoju. </a:t>
          </a:r>
        </a:p>
      </dsp:txBody>
      <dsp:txXfrm>
        <a:off x="276343" y="2317192"/>
        <a:ext cx="1940083" cy="804787"/>
      </dsp:txXfrm>
    </dsp:sp>
    <dsp:sp modelId="{44CAE735-779E-4EA2-869D-5153FE6F722C}">
      <dsp:nvSpPr>
        <dsp:cNvPr id="0" name=""/>
        <dsp:cNvSpPr/>
      </dsp:nvSpPr>
      <dsp:spPr>
        <a:xfrm>
          <a:off x="251305" y="3278535"/>
          <a:ext cx="1990159" cy="8548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/>
            <a:t>Potpunost informacija i količina suvišnih ili nevažnih podataka.</a:t>
          </a:r>
        </a:p>
      </dsp:txBody>
      <dsp:txXfrm>
        <a:off x="276343" y="3303573"/>
        <a:ext cx="1940083" cy="804787"/>
      </dsp:txXfrm>
    </dsp:sp>
    <dsp:sp modelId="{F8D8CF38-EBC1-4A3C-BAF0-D278BB44E1EE}">
      <dsp:nvSpPr>
        <dsp:cNvPr id="0" name=""/>
        <dsp:cNvSpPr/>
      </dsp:nvSpPr>
      <dsp:spPr>
        <a:xfrm>
          <a:off x="2676811" y="0"/>
          <a:ext cx="2487699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b="0" kern="1200" dirty="0">
              <a:solidFill>
                <a:srgbClr val="C00000"/>
              </a:solidFill>
            </a:rPr>
            <a:t>Struktura i povezanost teksta</a:t>
          </a:r>
        </a:p>
      </dsp:txBody>
      <dsp:txXfrm>
        <a:off x="2676811" y="0"/>
        <a:ext cx="2487699" cy="1305401"/>
      </dsp:txXfrm>
    </dsp:sp>
    <dsp:sp modelId="{CE4CB2F8-0E13-47DE-A37C-0540A4D7546E}">
      <dsp:nvSpPr>
        <dsp:cNvPr id="0" name=""/>
        <dsp:cNvSpPr/>
      </dsp:nvSpPr>
      <dsp:spPr>
        <a:xfrm>
          <a:off x="2925581" y="1306676"/>
          <a:ext cx="1990159" cy="13119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000" b="0" kern="1200" dirty="0"/>
            <a:t>Raspored i smislena povezanost sadržaja među cjelinama (uvodni dio, središnji dio i zaključni dio pisma).</a:t>
          </a:r>
        </a:p>
      </dsp:txBody>
      <dsp:txXfrm>
        <a:off x="2964008" y="1345103"/>
        <a:ext cx="1913305" cy="1235133"/>
      </dsp:txXfrm>
    </dsp:sp>
    <dsp:sp modelId="{3E2F21C8-3490-46FD-82CA-D3CCF6AFDF91}">
      <dsp:nvSpPr>
        <dsp:cNvPr id="0" name=""/>
        <dsp:cNvSpPr/>
      </dsp:nvSpPr>
      <dsp:spPr>
        <a:xfrm>
          <a:off x="2925581" y="2820508"/>
          <a:ext cx="1990159" cy="13119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b="0" kern="1200" dirty="0"/>
            <a:t>Iznošenje podataka logičkim redom (kronološki, uzročno-posljedično).</a:t>
          </a:r>
        </a:p>
      </dsp:txBody>
      <dsp:txXfrm>
        <a:off x="2964008" y="2858935"/>
        <a:ext cx="1913305" cy="1235133"/>
      </dsp:txXfrm>
    </dsp:sp>
    <dsp:sp modelId="{B3F157A7-54F9-4E71-9AD2-28A4F76D4232}">
      <dsp:nvSpPr>
        <dsp:cNvPr id="0" name=""/>
        <dsp:cNvSpPr/>
      </dsp:nvSpPr>
      <dsp:spPr>
        <a:xfrm>
          <a:off x="5351088" y="0"/>
          <a:ext cx="2487699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>
              <a:solidFill>
                <a:srgbClr val="C00000"/>
              </a:solidFill>
            </a:rPr>
            <a:t>Rječnik i stil</a:t>
          </a:r>
        </a:p>
      </dsp:txBody>
      <dsp:txXfrm>
        <a:off x="5351088" y="0"/>
        <a:ext cx="2487699" cy="1305401"/>
      </dsp:txXfrm>
    </dsp:sp>
    <dsp:sp modelId="{A05A4284-1179-4FBB-8571-8CF04BEDB753}">
      <dsp:nvSpPr>
        <dsp:cNvPr id="0" name=""/>
        <dsp:cNvSpPr/>
      </dsp:nvSpPr>
      <dsp:spPr>
        <a:xfrm>
          <a:off x="5599858" y="1306676"/>
          <a:ext cx="1990159" cy="13119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000" b="0" kern="1200" dirty="0"/>
            <a:t>Prikladan jezik i stil, cjelovite i jasne rečenice.</a:t>
          </a:r>
        </a:p>
      </dsp:txBody>
      <dsp:txXfrm>
        <a:off x="5638285" y="1345103"/>
        <a:ext cx="1913305" cy="1235133"/>
      </dsp:txXfrm>
    </dsp:sp>
    <dsp:sp modelId="{CA288778-1DE6-4F80-9741-5E0AD302FD8F}">
      <dsp:nvSpPr>
        <dsp:cNvPr id="0" name=""/>
        <dsp:cNvSpPr/>
      </dsp:nvSpPr>
      <dsp:spPr>
        <a:xfrm>
          <a:off x="5599858" y="2820508"/>
          <a:ext cx="1990159" cy="13119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Odnos objektivnog (školovanje, kompetencije, iskustvo) i subjektivnog (podaci koji uvjeravaju u opravdanost odabira učenika) u sadržaju.</a:t>
          </a:r>
        </a:p>
      </dsp:txBody>
      <dsp:txXfrm>
        <a:off x="5638285" y="2858935"/>
        <a:ext cx="1913305" cy="1235133"/>
      </dsp:txXfrm>
    </dsp:sp>
    <dsp:sp modelId="{FF3E6859-4DD4-45A6-B13D-7AB9E06D1F7B}">
      <dsp:nvSpPr>
        <dsp:cNvPr id="0" name=""/>
        <dsp:cNvSpPr/>
      </dsp:nvSpPr>
      <dsp:spPr>
        <a:xfrm>
          <a:off x="8025365" y="0"/>
          <a:ext cx="2487699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>
              <a:solidFill>
                <a:srgbClr val="C00000"/>
              </a:solidFill>
            </a:rPr>
            <a:t>Pravopisna i jezična točnost</a:t>
          </a:r>
        </a:p>
      </dsp:txBody>
      <dsp:txXfrm>
        <a:off x="8025365" y="0"/>
        <a:ext cx="2487699" cy="1305401"/>
      </dsp:txXfrm>
    </dsp:sp>
    <dsp:sp modelId="{C9F6176E-C580-452E-BB4D-024D50256E2C}">
      <dsp:nvSpPr>
        <dsp:cNvPr id="0" name=""/>
        <dsp:cNvSpPr/>
      </dsp:nvSpPr>
      <dsp:spPr>
        <a:xfrm>
          <a:off x="8274135" y="1305401"/>
          <a:ext cx="1990159" cy="28283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b="0" kern="1200" dirty="0"/>
            <a:t>Točnost pravopisnih i jezičnih pravila hrvatskog standardnog jezika</a:t>
          </a:r>
        </a:p>
      </dsp:txBody>
      <dsp:txXfrm>
        <a:off x="8332425" y="1363691"/>
        <a:ext cx="1873579" cy="27117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6443B-5F18-4A48-A567-29E68F20ABBA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2585B-E153-4681-AECE-46947A43C720}">
      <dsp:nvSpPr>
        <dsp:cNvPr id="0" name=""/>
        <dsp:cNvSpPr/>
      </dsp:nvSpPr>
      <dsp:spPr>
        <a:xfrm>
          <a:off x="0" y="0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10 bodova</a:t>
          </a:r>
        </a:p>
      </dsp:txBody>
      <dsp:txXfrm>
        <a:off x="0" y="0"/>
        <a:ext cx="1625600" cy="822053"/>
      </dsp:txXfrm>
    </dsp:sp>
    <dsp:sp modelId="{AE403B3B-7439-49F7-BB55-00049DDA5BA0}">
      <dsp:nvSpPr>
        <dsp:cNvPr id="0" name=""/>
        <dsp:cNvSpPr/>
      </dsp:nvSpPr>
      <dsp:spPr>
        <a:xfrm>
          <a:off x="1747520" y="12844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 dirty="0"/>
            <a:t>U potpunosti ostvaruje namjenu uvjeravanja primatelja.</a:t>
          </a:r>
          <a:endParaRPr lang="hr-HR" sz="700" kern="1200" dirty="0"/>
        </a:p>
      </dsp:txBody>
      <dsp:txXfrm>
        <a:off x="1747520" y="12844"/>
        <a:ext cx="6380480" cy="256891"/>
      </dsp:txXfrm>
    </dsp:sp>
    <dsp:sp modelId="{6ABF7F61-2F51-424A-BABA-CC657E72A27B}">
      <dsp:nvSpPr>
        <dsp:cNvPr id="0" name=""/>
        <dsp:cNvSpPr/>
      </dsp:nvSpPr>
      <dsp:spPr>
        <a:xfrm>
          <a:off x="1625599" y="269736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39367-381E-44FF-9A86-E4219F4F4C43}">
      <dsp:nvSpPr>
        <dsp:cNvPr id="0" name=""/>
        <dsp:cNvSpPr/>
      </dsp:nvSpPr>
      <dsp:spPr>
        <a:xfrm>
          <a:off x="1747520" y="282580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/>
            <a:t>Jasno ističe način na koji bi praksa unaprijedila njegova znanja i vještine i doprinijela daljnjem razvoju. </a:t>
          </a:r>
          <a:endParaRPr lang="hr-HR" sz="700" b="1" kern="1200"/>
        </a:p>
      </dsp:txBody>
      <dsp:txXfrm>
        <a:off x="1747520" y="282580"/>
        <a:ext cx="6380480" cy="256891"/>
      </dsp:txXfrm>
    </dsp:sp>
    <dsp:sp modelId="{2F0F7106-03D2-4DD5-8604-05ADEF7D981D}">
      <dsp:nvSpPr>
        <dsp:cNvPr id="0" name=""/>
        <dsp:cNvSpPr/>
      </dsp:nvSpPr>
      <dsp:spPr>
        <a:xfrm>
          <a:off x="1625599" y="53947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D73602-3FD4-4BAE-AF1D-0CA14207DF4C}">
      <dsp:nvSpPr>
        <dsp:cNvPr id="0" name=""/>
        <dsp:cNvSpPr/>
      </dsp:nvSpPr>
      <dsp:spPr>
        <a:xfrm>
          <a:off x="1747520" y="552317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kern="1200" dirty="0"/>
            <a:t>Navedeni svi ključni podatci bez suvišnih ili nevažnih podataka.</a:t>
          </a:r>
        </a:p>
      </dsp:txBody>
      <dsp:txXfrm>
        <a:off x="1747520" y="552317"/>
        <a:ext cx="6380480" cy="256891"/>
      </dsp:txXfrm>
    </dsp:sp>
    <dsp:sp modelId="{0C49AB49-A2CA-4123-A81F-227A8F3DE8B1}">
      <dsp:nvSpPr>
        <dsp:cNvPr id="0" name=""/>
        <dsp:cNvSpPr/>
      </dsp:nvSpPr>
      <dsp:spPr>
        <a:xfrm>
          <a:off x="1625599" y="809208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34B8A3-B670-4A04-8F92-A063476472F0}">
      <dsp:nvSpPr>
        <dsp:cNvPr id="0" name=""/>
        <dsp:cNvSpPr/>
      </dsp:nvSpPr>
      <dsp:spPr>
        <a:xfrm>
          <a:off x="0" y="822053"/>
          <a:ext cx="8128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83910-4AED-4C71-A35C-31AA64B2C895}">
      <dsp:nvSpPr>
        <dsp:cNvPr id="0" name=""/>
        <dsp:cNvSpPr/>
      </dsp:nvSpPr>
      <dsp:spPr>
        <a:xfrm>
          <a:off x="0" y="822053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7 bodova</a:t>
          </a:r>
        </a:p>
      </dsp:txBody>
      <dsp:txXfrm>
        <a:off x="0" y="822053"/>
        <a:ext cx="1625600" cy="822053"/>
      </dsp:txXfrm>
    </dsp:sp>
    <dsp:sp modelId="{3AC2BC6F-026E-42E7-89A1-F5D3ABDE7362}">
      <dsp:nvSpPr>
        <dsp:cNvPr id="0" name=""/>
        <dsp:cNvSpPr/>
      </dsp:nvSpPr>
      <dsp:spPr>
        <a:xfrm>
          <a:off x="1747520" y="834897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 dirty="0"/>
            <a:t>Uglavnom ostvaruje namjenu uvjeravanja primatelja: neki od elemenata su slabije objašnjeni.</a:t>
          </a:r>
          <a:endParaRPr lang="hr-HR" sz="700" kern="1200" dirty="0"/>
        </a:p>
      </dsp:txBody>
      <dsp:txXfrm>
        <a:off x="1747520" y="834897"/>
        <a:ext cx="6380480" cy="256891"/>
      </dsp:txXfrm>
    </dsp:sp>
    <dsp:sp modelId="{84C4CBA0-6E31-4EF5-944B-0E3791D2C480}">
      <dsp:nvSpPr>
        <dsp:cNvPr id="0" name=""/>
        <dsp:cNvSpPr/>
      </dsp:nvSpPr>
      <dsp:spPr>
        <a:xfrm>
          <a:off x="1625599" y="1091789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64EBBC-10BE-43D4-B45F-2C4EC1953A89}">
      <dsp:nvSpPr>
        <dsp:cNvPr id="0" name=""/>
        <dsp:cNvSpPr/>
      </dsp:nvSpPr>
      <dsp:spPr>
        <a:xfrm>
          <a:off x="1747520" y="1104634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/>
            <a:t>Ne ističe jasno način na koji bi praksa unaprijedila njegova znanja i vještine i doprinijela daljnjem razvoju. </a:t>
          </a:r>
          <a:endParaRPr lang="hr-HR" sz="700" b="1" kern="1200"/>
        </a:p>
      </dsp:txBody>
      <dsp:txXfrm>
        <a:off x="1747520" y="1104634"/>
        <a:ext cx="6380480" cy="256891"/>
      </dsp:txXfrm>
    </dsp:sp>
    <dsp:sp modelId="{47257732-9854-410C-8849-DC23F9DB1C95}">
      <dsp:nvSpPr>
        <dsp:cNvPr id="0" name=""/>
        <dsp:cNvSpPr/>
      </dsp:nvSpPr>
      <dsp:spPr>
        <a:xfrm>
          <a:off x="1625599" y="136152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421B1-ADCE-486F-8F1E-A62F330BABB1}">
      <dsp:nvSpPr>
        <dsp:cNvPr id="0" name=""/>
        <dsp:cNvSpPr/>
      </dsp:nvSpPr>
      <dsp:spPr>
        <a:xfrm>
          <a:off x="1747520" y="1374370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kern="1200" dirty="0"/>
            <a:t>Navedeni su ključni podatci, ali učenik navodi jedan do dva suvišna ili nevažna podataka. </a:t>
          </a:r>
        </a:p>
      </dsp:txBody>
      <dsp:txXfrm>
        <a:off x="1747520" y="1374370"/>
        <a:ext cx="6380480" cy="256891"/>
      </dsp:txXfrm>
    </dsp:sp>
    <dsp:sp modelId="{71627F5D-6A83-4662-8AAE-62D8EC8BB8A5}">
      <dsp:nvSpPr>
        <dsp:cNvPr id="0" name=""/>
        <dsp:cNvSpPr/>
      </dsp:nvSpPr>
      <dsp:spPr>
        <a:xfrm>
          <a:off x="1625599" y="1631261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44443-72C9-444A-AB05-3DEC111B1948}">
      <dsp:nvSpPr>
        <dsp:cNvPr id="0" name=""/>
        <dsp:cNvSpPr/>
      </dsp:nvSpPr>
      <dsp:spPr>
        <a:xfrm>
          <a:off x="0" y="1644106"/>
          <a:ext cx="812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6E55E-869B-4A3E-8F01-906702CA45B5}">
      <dsp:nvSpPr>
        <dsp:cNvPr id="0" name=""/>
        <dsp:cNvSpPr/>
      </dsp:nvSpPr>
      <dsp:spPr>
        <a:xfrm>
          <a:off x="0" y="1644106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4 boda</a:t>
          </a:r>
        </a:p>
      </dsp:txBody>
      <dsp:txXfrm>
        <a:off x="0" y="1644106"/>
        <a:ext cx="1625600" cy="822053"/>
      </dsp:txXfrm>
    </dsp:sp>
    <dsp:sp modelId="{0C92EC77-2001-4DA6-B28A-12717F7168A7}">
      <dsp:nvSpPr>
        <dsp:cNvPr id="0" name=""/>
        <dsp:cNvSpPr/>
      </dsp:nvSpPr>
      <dsp:spPr>
        <a:xfrm>
          <a:off x="1747520" y="1656951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 dirty="0"/>
            <a:t>U maloj mjeri ostvaruje namjenu uvjeravanja primatelja: kandidat ne ističe u dostatnoj mjeri znanja i vještine i navodi manji broj ključnih podataka ili su ti podatci potpuno nevažni za natječaj; nije u dostatnoj mjeri naglašen interes kandidata za praksu.</a:t>
          </a:r>
          <a:endParaRPr lang="hr-HR" sz="700" kern="1200" dirty="0"/>
        </a:p>
      </dsp:txBody>
      <dsp:txXfrm>
        <a:off x="1747520" y="1656951"/>
        <a:ext cx="6380480" cy="256891"/>
      </dsp:txXfrm>
    </dsp:sp>
    <dsp:sp modelId="{88F8ABED-4681-4392-982B-864F5A7B5FAE}">
      <dsp:nvSpPr>
        <dsp:cNvPr id="0" name=""/>
        <dsp:cNvSpPr/>
      </dsp:nvSpPr>
      <dsp:spPr>
        <a:xfrm>
          <a:off x="1625599" y="191384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36F47F-E920-437B-9B1E-F2F38CFFDB9A}">
      <dsp:nvSpPr>
        <dsp:cNvPr id="0" name=""/>
        <dsp:cNvSpPr/>
      </dsp:nvSpPr>
      <dsp:spPr>
        <a:xfrm>
          <a:off x="1747520" y="1926687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/>
            <a:t>Ne navodi način na koji bi praksa unaprijedila njegova znanja i vještine i doprinijela daljnjem razvoju. </a:t>
          </a:r>
          <a:endParaRPr lang="hr-HR" sz="700" b="1" kern="1200"/>
        </a:p>
      </dsp:txBody>
      <dsp:txXfrm>
        <a:off x="1747520" y="1926687"/>
        <a:ext cx="6380480" cy="256891"/>
      </dsp:txXfrm>
    </dsp:sp>
    <dsp:sp modelId="{90BD51DE-5495-44A2-A2B5-86D425557E41}">
      <dsp:nvSpPr>
        <dsp:cNvPr id="0" name=""/>
        <dsp:cNvSpPr/>
      </dsp:nvSpPr>
      <dsp:spPr>
        <a:xfrm>
          <a:off x="1625599" y="2183578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F6B0E2-E44B-4206-A990-2DDB2E69072E}">
      <dsp:nvSpPr>
        <dsp:cNvPr id="0" name=""/>
        <dsp:cNvSpPr/>
      </dsp:nvSpPr>
      <dsp:spPr>
        <a:xfrm>
          <a:off x="1747520" y="2196423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kern="1200" dirty="0"/>
            <a:t>Izostavljeno više ključnih podataka uz tri i više suvišnih/nevažnih podataka.</a:t>
          </a:r>
        </a:p>
      </dsp:txBody>
      <dsp:txXfrm>
        <a:off x="1747520" y="2196423"/>
        <a:ext cx="6380480" cy="256891"/>
      </dsp:txXfrm>
    </dsp:sp>
    <dsp:sp modelId="{A75F2ECB-A85D-4DD9-99A7-DAF631B9269F}">
      <dsp:nvSpPr>
        <dsp:cNvPr id="0" name=""/>
        <dsp:cNvSpPr/>
      </dsp:nvSpPr>
      <dsp:spPr>
        <a:xfrm>
          <a:off x="1625599" y="245331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EAA75-EEFA-4C0A-9A67-B1E360A909C6}">
      <dsp:nvSpPr>
        <dsp:cNvPr id="0" name=""/>
        <dsp:cNvSpPr/>
      </dsp:nvSpPr>
      <dsp:spPr>
        <a:xfrm>
          <a:off x="0" y="2466159"/>
          <a:ext cx="8128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58E88-8FCE-4581-B7FC-4300549A4704}">
      <dsp:nvSpPr>
        <dsp:cNvPr id="0" name=""/>
        <dsp:cNvSpPr/>
      </dsp:nvSpPr>
      <dsp:spPr>
        <a:xfrm>
          <a:off x="0" y="2466159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0 bodova</a:t>
          </a:r>
        </a:p>
      </dsp:txBody>
      <dsp:txXfrm>
        <a:off x="0" y="2466159"/>
        <a:ext cx="1625600" cy="822053"/>
      </dsp:txXfrm>
    </dsp:sp>
    <dsp:sp modelId="{C3C185DA-A880-4963-95FE-41F13B2E532C}">
      <dsp:nvSpPr>
        <dsp:cNvPr id="0" name=""/>
        <dsp:cNvSpPr/>
      </dsp:nvSpPr>
      <dsp:spPr>
        <a:xfrm>
          <a:off x="1747520" y="2479004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/>
            <a:t>Ne ostvaruje namjenu uvjeravanja primatelja: ne ističe znanja i vještine, ne iznosi svoje zanimanje za praksu.</a:t>
          </a:r>
          <a:endParaRPr lang="hr-HR" sz="700" kern="1200" dirty="0"/>
        </a:p>
      </dsp:txBody>
      <dsp:txXfrm>
        <a:off x="1747520" y="2479004"/>
        <a:ext cx="6380480" cy="256891"/>
      </dsp:txXfrm>
    </dsp:sp>
    <dsp:sp modelId="{260683EF-52C0-4D16-A416-F15CEA8C8F62}">
      <dsp:nvSpPr>
        <dsp:cNvPr id="0" name=""/>
        <dsp:cNvSpPr/>
      </dsp:nvSpPr>
      <dsp:spPr>
        <a:xfrm>
          <a:off x="1625599" y="273589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5CBFAC-9F68-4BC8-8BFA-E90C9DD3FABF}">
      <dsp:nvSpPr>
        <dsp:cNvPr id="0" name=""/>
        <dsp:cNvSpPr/>
      </dsp:nvSpPr>
      <dsp:spPr>
        <a:xfrm>
          <a:off x="1747520" y="2748740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/>
            <a:t>Ne navodi na koji bi način praksa unaprijedila njegova znanja i vještine i doprinijela daljnjem razvoju.</a:t>
          </a:r>
          <a:endParaRPr lang="hr-HR" sz="700" b="1" kern="1200"/>
        </a:p>
      </dsp:txBody>
      <dsp:txXfrm>
        <a:off x="1747520" y="2748740"/>
        <a:ext cx="6380480" cy="256891"/>
      </dsp:txXfrm>
    </dsp:sp>
    <dsp:sp modelId="{8E370E04-8E93-481B-A2BB-02DC2779D86B}">
      <dsp:nvSpPr>
        <dsp:cNvPr id="0" name=""/>
        <dsp:cNvSpPr/>
      </dsp:nvSpPr>
      <dsp:spPr>
        <a:xfrm>
          <a:off x="1625599" y="300563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4A893B-D4A2-482D-AE03-867ED6D17D88}">
      <dsp:nvSpPr>
        <dsp:cNvPr id="0" name=""/>
        <dsp:cNvSpPr/>
      </dsp:nvSpPr>
      <dsp:spPr>
        <a:xfrm>
          <a:off x="1747520" y="3018476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kern="1200"/>
            <a:t>Izostavljena većina ključnih podataka, uglavnom navedeni suvišni ili nevažni podatci.</a:t>
          </a:r>
        </a:p>
      </dsp:txBody>
      <dsp:txXfrm>
        <a:off x="1747520" y="3018476"/>
        <a:ext cx="6380480" cy="256891"/>
      </dsp:txXfrm>
    </dsp:sp>
    <dsp:sp modelId="{28B5415D-DE81-4429-B5B2-7FE4AFD11235}">
      <dsp:nvSpPr>
        <dsp:cNvPr id="0" name=""/>
        <dsp:cNvSpPr/>
      </dsp:nvSpPr>
      <dsp:spPr>
        <a:xfrm>
          <a:off x="1625599" y="3275368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6443B-5F18-4A48-A567-29E68F20ABBA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2585B-E153-4681-AECE-46947A43C720}">
      <dsp:nvSpPr>
        <dsp:cNvPr id="0" name=""/>
        <dsp:cNvSpPr/>
      </dsp:nvSpPr>
      <dsp:spPr>
        <a:xfrm>
          <a:off x="0" y="0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10 bodova</a:t>
          </a:r>
        </a:p>
      </dsp:txBody>
      <dsp:txXfrm>
        <a:off x="0" y="0"/>
        <a:ext cx="1625600" cy="822053"/>
      </dsp:txXfrm>
    </dsp:sp>
    <dsp:sp modelId="{AE403B3B-7439-49F7-BB55-00049DDA5BA0}">
      <dsp:nvSpPr>
        <dsp:cNvPr id="0" name=""/>
        <dsp:cNvSpPr/>
      </dsp:nvSpPr>
      <dsp:spPr>
        <a:xfrm>
          <a:off x="1747520" y="19106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300" kern="1200" dirty="0"/>
            <a:t>Jasno razlikuje i smisleno povezuje cjeline.</a:t>
          </a:r>
        </a:p>
      </dsp:txBody>
      <dsp:txXfrm>
        <a:off x="1747520" y="19106"/>
        <a:ext cx="6380480" cy="382126"/>
      </dsp:txXfrm>
    </dsp:sp>
    <dsp:sp modelId="{6ABF7F61-2F51-424A-BABA-CC657E72A27B}">
      <dsp:nvSpPr>
        <dsp:cNvPr id="0" name=""/>
        <dsp:cNvSpPr/>
      </dsp:nvSpPr>
      <dsp:spPr>
        <a:xfrm>
          <a:off x="1625599" y="40123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67D34B-11A3-4D32-B332-105914422ED6}">
      <dsp:nvSpPr>
        <dsp:cNvPr id="0" name=""/>
        <dsp:cNvSpPr/>
      </dsp:nvSpPr>
      <dsp:spPr>
        <a:xfrm>
          <a:off x="1747520" y="420338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kern="1200"/>
            <a:t>U potpunosti.</a:t>
          </a:r>
        </a:p>
      </dsp:txBody>
      <dsp:txXfrm>
        <a:off x="1747520" y="420338"/>
        <a:ext cx="6380480" cy="382126"/>
      </dsp:txXfrm>
    </dsp:sp>
    <dsp:sp modelId="{0D6915EA-BE92-4165-B956-B2B93311BB23}">
      <dsp:nvSpPr>
        <dsp:cNvPr id="0" name=""/>
        <dsp:cNvSpPr/>
      </dsp:nvSpPr>
      <dsp:spPr>
        <a:xfrm>
          <a:off x="1625599" y="80246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34B8A3-B670-4A04-8F92-A063476472F0}">
      <dsp:nvSpPr>
        <dsp:cNvPr id="0" name=""/>
        <dsp:cNvSpPr/>
      </dsp:nvSpPr>
      <dsp:spPr>
        <a:xfrm>
          <a:off x="0" y="822053"/>
          <a:ext cx="8128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83910-4AED-4C71-A35C-31AA64B2C895}">
      <dsp:nvSpPr>
        <dsp:cNvPr id="0" name=""/>
        <dsp:cNvSpPr/>
      </dsp:nvSpPr>
      <dsp:spPr>
        <a:xfrm>
          <a:off x="0" y="822053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7 bodova</a:t>
          </a:r>
        </a:p>
      </dsp:txBody>
      <dsp:txXfrm>
        <a:off x="0" y="822053"/>
        <a:ext cx="1625600" cy="822053"/>
      </dsp:txXfrm>
    </dsp:sp>
    <dsp:sp modelId="{3AC2BC6F-026E-42E7-89A1-F5D3ABDE7362}">
      <dsp:nvSpPr>
        <dsp:cNvPr id="0" name=""/>
        <dsp:cNvSpPr/>
      </dsp:nvSpPr>
      <dsp:spPr>
        <a:xfrm>
          <a:off x="1747520" y="841159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300" kern="1200"/>
            <a:t>Djelomice razlikuje i povezuje cjeline jer nedostaje cjelovito uvodno ili završno obraćanje. </a:t>
          </a:r>
          <a:endParaRPr lang="hr-HR" sz="1300" kern="1200" dirty="0"/>
        </a:p>
      </dsp:txBody>
      <dsp:txXfrm>
        <a:off x="1747520" y="841159"/>
        <a:ext cx="6380480" cy="382126"/>
      </dsp:txXfrm>
    </dsp:sp>
    <dsp:sp modelId="{84C4CBA0-6E31-4EF5-944B-0E3791D2C480}">
      <dsp:nvSpPr>
        <dsp:cNvPr id="0" name=""/>
        <dsp:cNvSpPr/>
      </dsp:nvSpPr>
      <dsp:spPr>
        <a:xfrm>
          <a:off x="1625599" y="122328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F874A4-6833-435B-8225-BC3A47C36251}">
      <dsp:nvSpPr>
        <dsp:cNvPr id="0" name=""/>
        <dsp:cNvSpPr/>
      </dsp:nvSpPr>
      <dsp:spPr>
        <a:xfrm>
          <a:off x="1747520" y="1242392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kern="1200"/>
            <a:t>U dijelovima teksta narušen logički slijed.</a:t>
          </a:r>
        </a:p>
      </dsp:txBody>
      <dsp:txXfrm>
        <a:off x="1747520" y="1242392"/>
        <a:ext cx="6380480" cy="382126"/>
      </dsp:txXfrm>
    </dsp:sp>
    <dsp:sp modelId="{7B347849-252F-4940-8886-95B67244E97E}">
      <dsp:nvSpPr>
        <dsp:cNvPr id="0" name=""/>
        <dsp:cNvSpPr/>
      </dsp:nvSpPr>
      <dsp:spPr>
        <a:xfrm>
          <a:off x="1625599" y="1624518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44443-72C9-444A-AB05-3DEC111B1948}">
      <dsp:nvSpPr>
        <dsp:cNvPr id="0" name=""/>
        <dsp:cNvSpPr/>
      </dsp:nvSpPr>
      <dsp:spPr>
        <a:xfrm>
          <a:off x="0" y="1644106"/>
          <a:ext cx="812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6E55E-869B-4A3E-8F01-906702CA45B5}">
      <dsp:nvSpPr>
        <dsp:cNvPr id="0" name=""/>
        <dsp:cNvSpPr/>
      </dsp:nvSpPr>
      <dsp:spPr>
        <a:xfrm>
          <a:off x="0" y="1644106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4 boda</a:t>
          </a:r>
        </a:p>
      </dsp:txBody>
      <dsp:txXfrm>
        <a:off x="0" y="1644106"/>
        <a:ext cx="1625600" cy="822053"/>
      </dsp:txXfrm>
    </dsp:sp>
    <dsp:sp modelId="{0C92EC77-2001-4DA6-B28A-12717F7168A7}">
      <dsp:nvSpPr>
        <dsp:cNvPr id="0" name=""/>
        <dsp:cNvSpPr/>
      </dsp:nvSpPr>
      <dsp:spPr>
        <a:xfrm>
          <a:off x="1747520" y="1663212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300" kern="1200"/>
            <a:t>U maloj mjeri razlikuje cjeline pisma jer uopće nema uvodnoga i završnoga obraćanja. </a:t>
          </a:r>
          <a:endParaRPr lang="hr-HR" sz="1300" kern="1200" dirty="0"/>
        </a:p>
      </dsp:txBody>
      <dsp:txXfrm>
        <a:off x="1747520" y="1663212"/>
        <a:ext cx="6380480" cy="382126"/>
      </dsp:txXfrm>
    </dsp:sp>
    <dsp:sp modelId="{88F8ABED-4681-4392-982B-864F5A7B5FAE}">
      <dsp:nvSpPr>
        <dsp:cNvPr id="0" name=""/>
        <dsp:cNvSpPr/>
      </dsp:nvSpPr>
      <dsp:spPr>
        <a:xfrm>
          <a:off x="1625599" y="2045339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FCCEC9-C901-4C10-A246-BAF12F3FA4B4}">
      <dsp:nvSpPr>
        <dsp:cNvPr id="0" name=""/>
        <dsp:cNvSpPr/>
      </dsp:nvSpPr>
      <dsp:spPr>
        <a:xfrm>
          <a:off x="1747520" y="2064445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kern="1200"/>
            <a:t>Podatke ne iznosi logičkim slijedom.</a:t>
          </a:r>
        </a:p>
      </dsp:txBody>
      <dsp:txXfrm>
        <a:off x="1747520" y="2064445"/>
        <a:ext cx="6380480" cy="382126"/>
      </dsp:txXfrm>
    </dsp:sp>
    <dsp:sp modelId="{35BBFC6D-D438-421E-BAE1-9DC206E172D7}">
      <dsp:nvSpPr>
        <dsp:cNvPr id="0" name=""/>
        <dsp:cNvSpPr/>
      </dsp:nvSpPr>
      <dsp:spPr>
        <a:xfrm>
          <a:off x="1625599" y="2446571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EAA75-EEFA-4C0A-9A67-B1E360A909C6}">
      <dsp:nvSpPr>
        <dsp:cNvPr id="0" name=""/>
        <dsp:cNvSpPr/>
      </dsp:nvSpPr>
      <dsp:spPr>
        <a:xfrm>
          <a:off x="0" y="2466159"/>
          <a:ext cx="8128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58E88-8FCE-4581-B7FC-4300549A4704}">
      <dsp:nvSpPr>
        <dsp:cNvPr id="0" name=""/>
        <dsp:cNvSpPr/>
      </dsp:nvSpPr>
      <dsp:spPr>
        <a:xfrm>
          <a:off x="0" y="2466159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0 bodova</a:t>
          </a:r>
        </a:p>
      </dsp:txBody>
      <dsp:txXfrm>
        <a:off x="0" y="2466159"/>
        <a:ext cx="1625600" cy="822053"/>
      </dsp:txXfrm>
    </dsp:sp>
    <dsp:sp modelId="{C3C185DA-A880-4963-95FE-41F13B2E532C}">
      <dsp:nvSpPr>
        <dsp:cNvPr id="0" name=""/>
        <dsp:cNvSpPr/>
      </dsp:nvSpPr>
      <dsp:spPr>
        <a:xfrm>
          <a:off x="1747520" y="2485266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300" kern="1200"/>
            <a:t>Uopće ne razlikuje cjeline pisma.</a:t>
          </a:r>
          <a:endParaRPr lang="hr-HR" sz="1300" kern="1200" dirty="0"/>
        </a:p>
      </dsp:txBody>
      <dsp:txXfrm>
        <a:off x="1747520" y="2485266"/>
        <a:ext cx="6380480" cy="382126"/>
      </dsp:txXfrm>
    </dsp:sp>
    <dsp:sp modelId="{260683EF-52C0-4D16-A416-F15CEA8C8F62}">
      <dsp:nvSpPr>
        <dsp:cNvPr id="0" name=""/>
        <dsp:cNvSpPr/>
      </dsp:nvSpPr>
      <dsp:spPr>
        <a:xfrm>
          <a:off x="1625599" y="286739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37B777-1D5B-4294-B7C9-9BA4A506D9FC}">
      <dsp:nvSpPr>
        <dsp:cNvPr id="0" name=""/>
        <dsp:cNvSpPr/>
      </dsp:nvSpPr>
      <dsp:spPr>
        <a:xfrm>
          <a:off x="1747520" y="2886498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kern="1200"/>
            <a:t>Ne iznosi podatke logičkim slijedom.</a:t>
          </a:r>
        </a:p>
      </dsp:txBody>
      <dsp:txXfrm>
        <a:off x="1747520" y="2886498"/>
        <a:ext cx="6380480" cy="382126"/>
      </dsp:txXfrm>
    </dsp:sp>
    <dsp:sp modelId="{9C48CE6D-6FC2-4AEB-8C7B-B6BCF63E750F}">
      <dsp:nvSpPr>
        <dsp:cNvPr id="0" name=""/>
        <dsp:cNvSpPr/>
      </dsp:nvSpPr>
      <dsp:spPr>
        <a:xfrm>
          <a:off x="1625599" y="326862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6443B-5F18-4A48-A567-29E68F20ABBA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2585B-E153-4681-AECE-46947A43C720}">
      <dsp:nvSpPr>
        <dsp:cNvPr id="0" name=""/>
        <dsp:cNvSpPr/>
      </dsp:nvSpPr>
      <dsp:spPr>
        <a:xfrm>
          <a:off x="0" y="0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8 bodova</a:t>
          </a:r>
        </a:p>
      </dsp:txBody>
      <dsp:txXfrm>
        <a:off x="0" y="0"/>
        <a:ext cx="1625600" cy="822053"/>
      </dsp:txXfrm>
    </dsp:sp>
    <dsp:sp modelId="{AE403B3B-7439-49F7-BB55-00049DDA5BA0}">
      <dsp:nvSpPr>
        <dsp:cNvPr id="0" name=""/>
        <dsp:cNvSpPr/>
      </dsp:nvSpPr>
      <dsp:spPr>
        <a:xfrm>
          <a:off x="1747520" y="19106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700" b="0" kern="1200"/>
            <a:t>U potpunosti.</a:t>
          </a:r>
          <a:endParaRPr lang="hr-HR" sz="1700" kern="1200" dirty="0"/>
        </a:p>
      </dsp:txBody>
      <dsp:txXfrm>
        <a:off x="1747520" y="19106"/>
        <a:ext cx="6380480" cy="382126"/>
      </dsp:txXfrm>
    </dsp:sp>
    <dsp:sp modelId="{6ABF7F61-2F51-424A-BABA-CC657E72A27B}">
      <dsp:nvSpPr>
        <dsp:cNvPr id="0" name=""/>
        <dsp:cNvSpPr/>
      </dsp:nvSpPr>
      <dsp:spPr>
        <a:xfrm>
          <a:off x="1625599" y="40123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D50AB-BA80-4AFA-BE0A-01CE7B90D599}">
      <dsp:nvSpPr>
        <dsp:cNvPr id="0" name=""/>
        <dsp:cNvSpPr/>
      </dsp:nvSpPr>
      <dsp:spPr>
        <a:xfrm>
          <a:off x="1747520" y="420338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Djelomično objektivan, djelomično subjektivan.</a:t>
          </a:r>
        </a:p>
      </dsp:txBody>
      <dsp:txXfrm>
        <a:off x="1747520" y="420338"/>
        <a:ext cx="6380480" cy="382126"/>
      </dsp:txXfrm>
    </dsp:sp>
    <dsp:sp modelId="{F0780CD9-2CA8-4E13-8731-D718AC0F6966}">
      <dsp:nvSpPr>
        <dsp:cNvPr id="0" name=""/>
        <dsp:cNvSpPr/>
      </dsp:nvSpPr>
      <dsp:spPr>
        <a:xfrm>
          <a:off x="1625599" y="80246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34B8A3-B670-4A04-8F92-A063476472F0}">
      <dsp:nvSpPr>
        <dsp:cNvPr id="0" name=""/>
        <dsp:cNvSpPr/>
      </dsp:nvSpPr>
      <dsp:spPr>
        <a:xfrm>
          <a:off x="0" y="822053"/>
          <a:ext cx="8128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83910-4AED-4C71-A35C-31AA64B2C895}">
      <dsp:nvSpPr>
        <dsp:cNvPr id="0" name=""/>
        <dsp:cNvSpPr/>
      </dsp:nvSpPr>
      <dsp:spPr>
        <a:xfrm>
          <a:off x="0" y="822053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5 bodova</a:t>
          </a:r>
        </a:p>
      </dsp:txBody>
      <dsp:txXfrm>
        <a:off x="0" y="822053"/>
        <a:ext cx="1625600" cy="822053"/>
      </dsp:txXfrm>
    </dsp:sp>
    <dsp:sp modelId="{3AC2BC6F-026E-42E7-89A1-F5D3ABDE7362}">
      <dsp:nvSpPr>
        <dsp:cNvPr id="0" name=""/>
        <dsp:cNvSpPr/>
      </dsp:nvSpPr>
      <dsp:spPr>
        <a:xfrm>
          <a:off x="1747520" y="841159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700" b="0" kern="1200"/>
            <a:t>Djelomično.</a:t>
          </a:r>
          <a:endParaRPr lang="hr-HR" sz="1700" kern="1200" dirty="0"/>
        </a:p>
      </dsp:txBody>
      <dsp:txXfrm>
        <a:off x="1747520" y="841159"/>
        <a:ext cx="6380480" cy="382126"/>
      </dsp:txXfrm>
    </dsp:sp>
    <dsp:sp modelId="{84C4CBA0-6E31-4EF5-944B-0E3791D2C480}">
      <dsp:nvSpPr>
        <dsp:cNvPr id="0" name=""/>
        <dsp:cNvSpPr/>
      </dsp:nvSpPr>
      <dsp:spPr>
        <a:xfrm>
          <a:off x="1625599" y="122328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2508D2-EEA4-4B7E-AF99-FB87CEB8D319}">
      <dsp:nvSpPr>
        <dsp:cNvPr id="0" name=""/>
        <dsp:cNvSpPr/>
      </dsp:nvSpPr>
      <dsp:spPr>
        <a:xfrm>
          <a:off x="1747520" y="1242392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 dirty="0"/>
            <a:t>Uglavnom objektivan, u manjoj mjeri subjektivan.</a:t>
          </a:r>
        </a:p>
      </dsp:txBody>
      <dsp:txXfrm>
        <a:off x="1747520" y="1242392"/>
        <a:ext cx="6380480" cy="382126"/>
      </dsp:txXfrm>
    </dsp:sp>
    <dsp:sp modelId="{CFD1AABD-4B3D-4F3F-A167-E62792E73247}">
      <dsp:nvSpPr>
        <dsp:cNvPr id="0" name=""/>
        <dsp:cNvSpPr/>
      </dsp:nvSpPr>
      <dsp:spPr>
        <a:xfrm>
          <a:off x="1625599" y="1624518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44443-72C9-444A-AB05-3DEC111B1948}">
      <dsp:nvSpPr>
        <dsp:cNvPr id="0" name=""/>
        <dsp:cNvSpPr/>
      </dsp:nvSpPr>
      <dsp:spPr>
        <a:xfrm>
          <a:off x="0" y="1644106"/>
          <a:ext cx="812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6E55E-869B-4A3E-8F01-906702CA45B5}">
      <dsp:nvSpPr>
        <dsp:cNvPr id="0" name=""/>
        <dsp:cNvSpPr/>
      </dsp:nvSpPr>
      <dsp:spPr>
        <a:xfrm>
          <a:off x="0" y="1644106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2 boda</a:t>
          </a:r>
        </a:p>
      </dsp:txBody>
      <dsp:txXfrm>
        <a:off x="0" y="1644106"/>
        <a:ext cx="1625600" cy="822053"/>
      </dsp:txXfrm>
    </dsp:sp>
    <dsp:sp modelId="{0C92EC77-2001-4DA6-B28A-12717F7168A7}">
      <dsp:nvSpPr>
        <dsp:cNvPr id="0" name=""/>
        <dsp:cNvSpPr/>
      </dsp:nvSpPr>
      <dsp:spPr>
        <a:xfrm>
          <a:off x="1747520" y="1663212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700" b="0" kern="1200"/>
            <a:t>U maloj mjeri.</a:t>
          </a:r>
          <a:endParaRPr lang="hr-HR" sz="1700" kern="1200" dirty="0"/>
        </a:p>
      </dsp:txBody>
      <dsp:txXfrm>
        <a:off x="1747520" y="1663212"/>
        <a:ext cx="6380480" cy="382126"/>
      </dsp:txXfrm>
    </dsp:sp>
    <dsp:sp modelId="{88F8ABED-4681-4392-982B-864F5A7B5FAE}">
      <dsp:nvSpPr>
        <dsp:cNvPr id="0" name=""/>
        <dsp:cNvSpPr/>
      </dsp:nvSpPr>
      <dsp:spPr>
        <a:xfrm>
          <a:off x="1625599" y="2045339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951581-579D-4C11-85C8-6ED95F8CD602}">
      <dsp:nvSpPr>
        <dsp:cNvPr id="0" name=""/>
        <dsp:cNvSpPr/>
      </dsp:nvSpPr>
      <dsp:spPr>
        <a:xfrm>
          <a:off x="1747520" y="2064445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Samo objektivan ili samo subjektivan.</a:t>
          </a:r>
        </a:p>
      </dsp:txBody>
      <dsp:txXfrm>
        <a:off x="1747520" y="2064445"/>
        <a:ext cx="6380480" cy="382126"/>
      </dsp:txXfrm>
    </dsp:sp>
    <dsp:sp modelId="{89C722DD-3AEE-413A-B9E1-8FD50FB6292A}">
      <dsp:nvSpPr>
        <dsp:cNvPr id="0" name=""/>
        <dsp:cNvSpPr/>
      </dsp:nvSpPr>
      <dsp:spPr>
        <a:xfrm>
          <a:off x="1625599" y="2446571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EAA75-EEFA-4C0A-9A67-B1E360A909C6}">
      <dsp:nvSpPr>
        <dsp:cNvPr id="0" name=""/>
        <dsp:cNvSpPr/>
      </dsp:nvSpPr>
      <dsp:spPr>
        <a:xfrm>
          <a:off x="0" y="2466159"/>
          <a:ext cx="8128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58E88-8FCE-4581-B7FC-4300549A4704}">
      <dsp:nvSpPr>
        <dsp:cNvPr id="0" name=""/>
        <dsp:cNvSpPr/>
      </dsp:nvSpPr>
      <dsp:spPr>
        <a:xfrm>
          <a:off x="0" y="2466159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0 bodova</a:t>
          </a:r>
        </a:p>
      </dsp:txBody>
      <dsp:txXfrm>
        <a:off x="0" y="2466159"/>
        <a:ext cx="1625600" cy="822053"/>
      </dsp:txXfrm>
    </dsp:sp>
    <dsp:sp modelId="{C3C185DA-A880-4963-95FE-41F13B2E532C}">
      <dsp:nvSpPr>
        <dsp:cNvPr id="0" name=""/>
        <dsp:cNvSpPr/>
      </dsp:nvSpPr>
      <dsp:spPr>
        <a:xfrm>
          <a:off x="1747520" y="2485266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700" b="0" kern="1200"/>
            <a:t>Neprikladno.</a:t>
          </a:r>
          <a:endParaRPr lang="hr-HR" sz="1700" kern="1200" dirty="0"/>
        </a:p>
      </dsp:txBody>
      <dsp:txXfrm>
        <a:off x="1747520" y="2485266"/>
        <a:ext cx="6380480" cy="382126"/>
      </dsp:txXfrm>
    </dsp:sp>
    <dsp:sp modelId="{260683EF-52C0-4D16-A416-F15CEA8C8F62}">
      <dsp:nvSpPr>
        <dsp:cNvPr id="0" name=""/>
        <dsp:cNvSpPr/>
      </dsp:nvSpPr>
      <dsp:spPr>
        <a:xfrm>
          <a:off x="1625599" y="286739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4813A0-AC0E-4FD4-936D-BD09B2F87FC3}">
      <dsp:nvSpPr>
        <dsp:cNvPr id="0" name=""/>
        <dsp:cNvSpPr/>
      </dsp:nvSpPr>
      <dsp:spPr>
        <a:xfrm>
          <a:off x="1747520" y="2886498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 dirty="0"/>
            <a:t>Samo objektivan ili samo subjektivan.</a:t>
          </a:r>
        </a:p>
      </dsp:txBody>
      <dsp:txXfrm>
        <a:off x="1747520" y="2886498"/>
        <a:ext cx="6380480" cy="382126"/>
      </dsp:txXfrm>
    </dsp:sp>
    <dsp:sp modelId="{793F7811-658C-4732-817F-43E8446A869C}">
      <dsp:nvSpPr>
        <dsp:cNvPr id="0" name=""/>
        <dsp:cNvSpPr/>
      </dsp:nvSpPr>
      <dsp:spPr>
        <a:xfrm>
          <a:off x="1625599" y="326862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6443B-5F18-4A48-A567-29E68F20ABBA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2585B-E153-4681-AECE-46947A43C720}">
      <dsp:nvSpPr>
        <dsp:cNvPr id="0" name=""/>
        <dsp:cNvSpPr/>
      </dsp:nvSpPr>
      <dsp:spPr>
        <a:xfrm>
          <a:off x="0" y="0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7 bodova</a:t>
          </a:r>
        </a:p>
      </dsp:txBody>
      <dsp:txXfrm>
        <a:off x="0" y="0"/>
        <a:ext cx="1625600" cy="822053"/>
      </dsp:txXfrm>
    </dsp:sp>
    <dsp:sp modelId="{AE403B3B-7439-49F7-BB55-00049DDA5BA0}">
      <dsp:nvSpPr>
        <dsp:cNvPr id="0" name=""/>
        <dsp:cNvSpPr/>
      </dsp:nvSpPr>
      <dsp:spPr>
        <a:xfrm>
          <a:off x="1747520" y="37329"/>
          <a:ext cx="6380480" cy="746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100" kern="1200"/>
            <a:t>Jedna (1) pravopisna pogreška te do dvije (2) različite jezične pogreške. </a:t>
          </a:r>
          <a:endParaRPr lang="hr-HR" sz="2100" kern="1200" dirty="0"/>
        </a:p>
      </dsp:txBody>
      <dsp:txXfrm>
        <a:off x="1747520" y="37329"/>
        <a:ext cx="6380480" cy="746591"/>
      </dsp:txXfrm>
    </dsp:sp>
    <dsp:sp modelId="{6ABF7F61-2F51-424A-BABA-CC657E72A27B}">
      <dsp:nvSpPr>
        <dsp:cNvPr id="0" name=""/>
        <dsp:cNvSpPr/>
      </dsp:nvSpPr>
      <dsp:spPr>
        <a:xfrm>
          <a:off x="1625599" y="783920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34B8A3-B670-4A04-8F92-A063476472F0}">
      <dsp:nvSpPr>
        <dsp:cNvPr id="0" name=""/>
        <dsp:cNvSpPr/>
      </dsp:nvSpPr>
      <dsp:spPr>
        <a:xfrm>
          <a:off x="0" y="822053"/>
          <a:ext cx="8128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83910-4AED-4C71-A35C-31AA64B2C895}">
      <dsp:nvSpPr>
        <dsp:cNvPr id="0" name=""/>
        <dsp:cNvSpPr/>
      </dsp:nvSpPr>
      <dsp:spPr>
        <a:xfrm>
          <a:off x="0" y="822053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4 bodova</a:t>
          </a:r>
        </a:p>
      </dsp:txBody>
      <dsp:txXfrm>
        <a:off x="0" y="822053"/>
        <a:ext cx="1625600" cy="822053"/>
      </dsp:txXfrm>
    </dsp:sp>
    <dsp:sp modelId="{3AC2BC6F-026E-42E7-89A1-F5D3ABDE7362}">
      <dsp:nvSpPr>
        <dsp:cNvPr id="0" name=""/>
        <dsp:cNvSpPr/>
      </dsp:nvSpPr>
      <dsp:spPr>
        <a:xfrm>
          <a:off x="1747520" y="859382"/>
          <a:ext cx="6380480" cy="746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100" kern="1200"/>
            <a:t>Do tri (3) pravopisne i/ili do četiri (4) različite jezične pogreške.</a:t>
          </a:r>
          <a:endParaRPr lang="hr-HR" sz="2100" kern="1200" dirty="0"/>
        </a:p>
      </dsp:txBody>
      <dsp:txXfrm>
        <a:off x="1747520" y="859382"/>
        <a:ext cx="6380480" cy="746591"/>
      </dsp:txXfrm>
    </dsp:sp>
    <dsp:sp modelId="{84C4CBA0-6E31-4EF5-944B-0E3791D2C480}">
      <dsp:nvSpPr>
        <dsp:cNvPr id="0" name=""/>
        <dsp:cNvSpPr/>
      </dsp:nvSpPr>
      <dsp:spPr>
        <a:xfrm>
          <a:off x="1625599" y="1605974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44443-72C9-444A-AB05-3DEC111B1948}">
      <dsp:nvSpPr>
        <dsp:cNvPr id="0" name=""/>
        <dsp:cNvSpPr/>
      </dsp:nvSpPr>
      <dsp:spPr>
        <a:xfrm>
          <a:off x="0" y="1644106"/>
          <a:ext cx="812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6E55E-869B-4A3E-8F01-906702CA45B5}">
      <dsp:nvSpPr>
        <dsp:cNvPr id="0" name=""/>
        <dsp:cNvSpPr/>
      </dsp:nvSpPr>
      <dsp:spPr>
        <a:xfrm>
          <a:off x="0" y="1644106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1 bod</a:t>
          </a:r>
        </a:p>
      </dsp:txBody>
      <dsp:txXfrm>
        <a:off x="0" y="1644106"/>
        <a:ext cx="1625600" cy="822053"/>
      </dsp:txXfrm>
    </dsp:sp>
    <dsp:sp modelId="{0C92EC77-2001-4DA6-B28A-12717F7168A7}">
      <dsp:nvSpPr>
        <dsp:cNvPr id="0" name=""/>
        <dsp:cNvSpPr/>
      </dsp:nvSpPr>
      <dsp:spPr>
        <a:xfrm>
          <a:off x="1747520" y="1681436"/>
          <a:ext cx="6380480" cy="746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100" kern="1200"/>
            <a:t>Do četiri (4) različite pravopisne i do pet (5) različitih jezičnih pogrešaka.</a:t>
          </a:r>
          <a:endParaRPr lang="hr-HR" sz="2100" kern="1200" dirty="0"/>
        </a:p>
      </dsp:txBody>
      <dsp:txXfrm>
        <a:off x="1747520" y="1681436"/>
        <a:ext cx="6380480" cy="746591"/>
      </dsp:txXfrm>
    </dsp:sp>
    <dsp:sp modelId="{88F8ABED-4681-4392-982B-864F5A7B5FAE}">
      <dsp:nvSpPr>
        <dsp:cNvPr id="0" name=""/>
        <dsp:cNvSpPr/>
      </dsp:nvSpPr>
      <dsp:spPr>
        <a:xfrm>
          <a:off x="1625599" y="2428027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EAA75-EEFA-4C0A-9A67-B1E360A909C6}">
      <dsp:nvSpPr>
        <dsp:cNvPr id="0" name=""/>
        <dsp:cNvSpPr/>
      </dsp:nvSpPr>
      <dsp:spPr>
        <a:xfrm>
          <a:off x="0" y="2466159"/>
          <a:ext cx="8128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58E88-8FCE-4581-B7FC-4300549A4704}">
      <dsp:nvSpPr>
        <dsp:cNvPr id="0" name=""/>
        <dsp:cNvSpPr/>
      </dsp:nvSpPr>
      <dsp:spPr>
        <a:xfrm>
          <a:off x="0" y="2466159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0 bodova</a:t>
          </a:r>
        </a:p>
      </dsp:txBody>
      <dsp:txXfrm>
        <a:off x="0" y="2466159"/>
        <a:ext cx="1625600" cy="822053"/>
      </dsp:txXfrm>
    </dsp:sp>
    <dsp:sp modelId="{C3C185DA-A880-4963-95FE-41F13B2E532C}">
      <dsp:nvSpPr>
        <dsp:cNvPr id="0" name=""/>
        <dsp:cNvSpPr/>
      </dsp:nvSpPr>
      <dsp:spPr>
        <a:xfrm>
          <a:off x="1747520" y="2503489"/>
          <a:ext cx="6380480" cy="746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100" kern="1200"/>
            <a:t>Šest (6) i više različitih pravopisnih i/ili jezičnih pogrešaka. </a:t>
          </a:r>
          <a:endParaRPr lang="hr-HR" sz="2100" kern="1200" dirty="0"/>
        </a:p>
      </dsp:txBody>
      <dsp:txXfrm>
        <a:off x="1747520" y="2503489"/>
        <a:ext cx="6380480" cy="746591"/>
      </dsp:txXfrm>
    </dsp:sp>
    <dsp:sp modelId="{260683EF-52C0-4D16-A416-F15CEA8C8F62}">
      <dsp:nvSpPr>
        <dsp:cNvPr id="0" name=""/>
        <dsp:cNvSpPr/>
      </dsp:nvSpPr>
      <dsp:spPr>
        <a:xfrm>
          <a:off x="1625599" y="3250080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C1F2C-CE02-4632-8207-DEED8359FD3A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 dirty="0">
              <a:solidFill>
                <a:srgbClr val="C00000"/>
              </a:solidFill>
            </a:rPr>
            <a:t>Prosjek ocjena u prethodnoj godini</a:t>
          </a:r>
        </a:p>
      </dsp:txBody>
      <dsp:txXfrm>
        <a:off x="1283" y="0"/>
        <a:ext cx="3337470" cy="1305401"/>
      </dsp:txXfrm>
    </dsp:sp>
    <dsp:sp modelId="{B7957CE3-DE50-4C21-82F4-2D7C67FD32BF}">
      <dsp:nvSpPr>
        <dsp:cNvPr id="0" name=""/>
        <dsp:cNvSpPr/>
      </dsp:nvSpPr>
      <dsp:spPr>
        <a:xfrm>
          <a:off x="335030" y="1305773"/>
          <a:ext cx="2669976" cy="8548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400" b="0" kern="1200" dirty="0"/>
            <a:t>Iznad 4,51</a:t>
          </a:r>
        </a:p>
      </dsp:txBody>
      <dsp:txXfrm>
        <a:off x="360068" y="1330811"/>
        <a:ext cx="2619900" cy="804787"/>
      </dsp:txXfrm>
    </dsp:sp>
    <dsp:sp modelId="{B2E78569-E854-4529-B967-9685AF16388D}">
      <dsp:nvSpPr>
        <dsp:cNvPr id="0" name=""/>
        <dsp:cNvSpPr/>
      </dsp:nvSpPr>
      <dsp:spPr>
        <a:xfrm>
          <a:off x="335030" y="2292154"/>
          <a:ext cx="2669976" cy="8548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400" b="0" kern="1200" dirty="0"/>
            <a:t>4,01 do 4,50</a:t>
          </a:r>
        </a:p>
      </dsp:txBody>
      <dsp:txXfrm>
        <a:off x="360068" y="2317192"/>
        <a:ext cx="2619900" cy="804787"/>
      </dsp:txXfrm>
    </dsp:sp>
    <dsp:sp modelId="{44CAE735-779E-4EA2-869D-5153FE6F722C}">
      <dsp:nvSpPr>
        <dsp:cNvPr id="0" name=""/>
        <dsp:cNvSpPr/>
      </dsp:nvSpPr>
      <dsp:spPr>
        <a:xfrm>
          <a:off x="335030" y="3278535"/>
          <a:ext cx="2669976" cy="8548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3,5 do 4,00</a:t>
          </a:r>
        </a:p>
      </dsp:txBody>
      <dsp:txXfrm>
        <a:off x="360068" y="3303573"/>
        <a:ext cx="2619900" cy="804787"/>
      </dsp:txXfrm>
    </dsp:sp>
    <dsp:sp modelId="{F8D8CF38-EBC1-4A3C-BAF0-D278BB44E1EE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b="0" kern="1200" dirty="0">
              <a:solidFill>
                <a:srgbClr val="C00000"/>
              </a:solidFill>
            </a:rPr>
            <a:t>Ocjena iz stranog jezika</a:t>
          </a:r>
        </a:p>
      </dsp:txBody>
      <dsp:txXfrm>
        <a:off x="3589064" y="0"/>
        <a:ext cx="3337470" cy="1305401"/>
      </dsp:txXfrm>
    </dsp:sp>
    <dsp:sp modelId="{CE4CB2F8-0E13-47DE-A37C-0540A4D7546E}">
      <dsp:nvSpPr>
        <dsp:cNvPr id="0" name=""/>
        <dsp:cNvSpPr/>
      </dsp:nvSpPr>
      <dsp:spPr>
        <a:xfrm>
          <a:off x="3922811" y="1305401"/>
          <a:ext cx="2669976" cy="28283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400" b="0" kern="1200" dirty="0"/>
            <a:t>Veća ili jednaka 4</a:t>
          </a:r>
        </a:p>
      </dsp:txBody>
      <dsp:txXfrm>
        <a:off x="4001012" y="1383602"/>
        <a:ext cx="2513574" cy="2671967"/>
      </dsp:txXfrm>
    </dsp:sp>
    <dsp:sp modelId="{B3F157A7-54F9-4E71-9AD2-28A4F76D4232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 dirty="0">
              <a:solidFill>
                <a:srgbClr val="C00000"/>
              </a:solidFill>
            </a:rPr>
            <a:t>Prosjek ocjena iz stručnih predmeta</a:t>
          </a:r>
        </a:p>
      </dsp:txBody>
      <dsp:txXfrm>
        <a:off x="7176845" y="0"/>
        <a:ext cx="3337470" cy="1305401"/>
      </dsp:txXfrm>
    </dsp:sp>
    <dsp:sp modelId="{A05A4284-1179-4FBB-8571-8CF04BEDB753}">
      <dsp:nvSpPr>
        <dsp:cNvPr id="0" name=""/>
        <dsp:cNvSpPr/>
      </dsp:nvSpPr>
      <dsp:spPr>
        <a:xfrm>
          <a:off x="7510592" y="1305773"/>
          <a:ext cx="2669976" cy="8548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400" b="0" kern="1200" dirty="0"/>
            <a:t>Iznad 4,51</a:t>
          </a:r>
        </a:p>
      </dsp:txBody>
      <dsp:txXfrm>
        <a:off x="7535630" y="1330811"/>
        <a:ext cx="2619900" cy="804787"/>
      </dsp:txXfrm>
    </dsp:sp>
    <dsp:sp modelId="{CD2AF7EC-6702-439B-98D6-78A13B2783D2}">
      <dsp:nvSpPr>
        <dsp:cNvPr id="0" name=""/>
        <dsp:cNvSpPr/>
      </dsp:nvSpPr>
      <dsp:spPr>
        <a:xfrm>
          <a:off x="7510592" y="2292154"/>
          <a:ext cx="2669976" cy="8548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400" b="0" kern="1200" dirty="0"/>
            <a:t>4,01 do 4,50</a:t>
          </a:r>
        </a:p>
      </dsp:txBody>
      <dsp:txXfrm>
        <a:off x="7535630" y="2317192"/>
        <a:ext cx="2619900" cy="804787"/>
      </dsp:txXfrm>
    </dsp:sp>
    <dsp:sp modelId="{8BFA59F2-0A55-41F0-9B74-F7C4FCC90FCE}">
      <dsp:nvSpPr>
        <dsp:cNvPr id="0" name=""/>
        <dsp:cNvSpPr/>
      </dsp:nvSpPr>
      <dsp:spPr>
        <a:xfrm>
          <a:off x="7510592" y="3278535"/>
          <a:ext cx="2669976" cy="8548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3,5 do 4,00</a:t>
          </a:r>
        </a:p>
      </dsp:txBody>
      <dsp:txXfrm>
        <a:off x="7535630" y="3303573"/>
        <a:ext cx="2619900" cy="804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054547-88EA-4818-B0E5-16712FAC6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9B5BB83-F09B-41B1-9D40-22AC5E03A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7635E0D-9F19-475F-87C4-4C615EA69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23.9.2021.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D3D6F3D-E8A6-448E-98D4-F1F99848F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21789F4-B1E5-4EFB-8753-240484434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684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07DF49-3748-41E1-B936-51EBF0DCF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3AD3488-CDFE-47E3-885C-9FF9DF6EB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F04A879-7E73-4B2F-B1CA-CA127E750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23.9.2021.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24AA226-02DF-4C40-B5E6-967EF3E74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273B9B3-07D1-4752-B11D-1D9918B4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456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81248CB9-96EE-4004-91C6-51C24DF40B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3DC492E-DBCB-4BF7-A011-383882A51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D2D6060-2F2E-426B-AD05-EA9F38DF2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23.9.2021.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EAA8FC9-EA18-4506-93F8-4F735F132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8651AF3-0B0C-42A3-8505-8221F7A84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304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B98EA2-94BD-4D7F-929E-EE1BF9919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5C0869-6A32-4AE1-991E-B349F066A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6DA01C9-1670-4FD1-A3D8-E286ACDF4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23.9.2021.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5377175-11FE-4D78-9076-A064A7DE9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E519AAE-CDDA-41C0-BCBA-D3A6B632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082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853D0D-D94F-436E-985E-528279540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C3D4A82-273D-4E92-A68E-B07B45C14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A58E127-BB00-4748-8EC3-691FEDE52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23.9.2021.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70873FC-88C6-487C-B535-53A460234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EE57CA2-43EB-450E-BAB7-845CBD7F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550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778F78-A4BF-479E-A256-FD879106D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5CE0E40-50BC-4995-A7A5-772D18A58C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88072AD-8896-4EB8-93D3-2B8B527AE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F820D88-F9C6-414A-8B5C-248015E4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23.9.2021.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18192C3-37A2-4904-8488-E98E65CD2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FE6AAEC-7C5C-463B-BEB7-B437DF0AA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37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0150A2-219A-404B-A498-4CDFF857A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0E0B2AF-C914-48CB-ACD3-A054768D7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F9D10A4-008D-4222-989F-F5EAB8467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3931B76-7FC4-4CF1-BEE6-6991639BA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7F6D3A2-3AE0-4F01-A682-76641058E0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5541B8D8-A4F2-4DF2-BADA-1D6ACD1F2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23.9.2021.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B213FA8-6CEA-4DC6-935D-7BC7A0F80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A8B6BE84-48FC-4C77-A981-F6EED1FE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965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A4CAED-80FA-4246-8D9D-141E92F39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B2D3921-679D-4C62-8D8E-084DACB11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23.9.2021.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192584F-AFDD-4BC8-8C72-AAC6CE90D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D80664F-E82E-4B81-97D9-8208095ED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161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4C7D7220-5EFB-478B-B1D5-25BDFFC9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23.9.2021.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3B1B42D-D0DA-441F-BA90-0E5A552CA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FFD2BE9-8C15-4DAF-979E-FB88CE01A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158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24C193-37D2-4873-B298-39B9BE7EB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AF6DAA9-A494-4C03-88F9-432A69B5E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B434FFE-1FE7-4EB4-85B6-372B3B2841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853E0DA-7E30-4992-992A-4A0F578F2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23.9.2021.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E67E0FC-2577-4417-BD9A-6F13F7A51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96F568E-309B-4FD3-8757-D5815CDBA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57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1AB076-AED5-4F61-80B1-6F892E125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2D193E80-4372-4ACD-AD75-D7DEAAA22D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CC9AA0E-1E65-4A3B-A6DB-677103B72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1EE4541-8EF9-43F1-A1F9-BDD97D622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23.9.2021.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12E40DB-1E5C-472E-B3F7-847A2DD00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4742275-0AB2-401C-BBAF-AEF58AA63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96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796A823-0851-40B7-9628-106CB9F6C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4036C66-6E49-4E11-AB81-B7A7730D4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4359F7D-0499-4616-83DF-4718B82156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D1B8A-ED2A-4B9D-97D4-2DAD1AA335F0}" type="datetimeFigureOut">
              <a:rPr lang="hr-HR" smtClean="0"/>
              <a:t>23.9.2021.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C570DCB-19FE-4C3E-BC79-1920ACD9C4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E563014-1F11-47B3-BA9C-B5D0B129D1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187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8">
            <a:extLst>
              <a:ext uri="{FF2B5EF4-FFF2-40B4-BE49-F238E27FC236}">
                <a16:creationId xmlns:a16="http://schemas.microsoft.com/office/drawing/2014/main" id="{8F58EDD9-0685-44E6-9B72-108BB10E1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B6C0417-5FC7-4C54-88F1-AAC758C7A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446" y="640081"/>
            <a:ext cx="6562262" cy="3849244"/>
          </a:xfrm>
          <a:noFill/>
        </p:spPr>
        <p:txBody>
          <a:bodyPr>
            <a:normAutofit/>
          </a:bodyPr>
          <a:lstStyle/>
          <a:p>
            <a:pPr algn="r"/>
            <a:r>
              <a:rPr lang="hr-HR" dirty="0"/>
              <a:t>Kriteriji za odabir učenika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3AA1F763-9887-4A49-90EC-6918C3F353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" r="4111"/>
          <a:stretch/>
        </p:blipFill>
        <p:spPr>
          <a:xfrm>
            <a:off x="7552944" y="10"/>
            <a:ext cx="463600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93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B413B5-8B67-4C07-A15F-563302AC4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Kriteriji </a:t>
            </a:r>
            <a:r>
              <a:rPr lang="hr-HR">
                <a:solidFill>
                  <a:srgbClr val="C00000"/>
                </a:solidFill>
              </a:rPr>
              <a:t>za odabir i </a:t>
            </a:r>
            <a:r>
              <a:rPr lang="hr-HR" dirty="0">
                <a:solidFill>
                  <a:srgbClr val="C00000"/>
                </a:solidFill>
              </a:rPr>
              <a:t>najveći broj bodova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E25EDD7E-342C-42E2-B831-B984ABDBE0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102056"/>
              </p:ext>
            </p:extLst>
          </p:nvPr>
        </p:nvGraphicFramePr>
        <p:xfrm>
          <a:off x="838200" y="2365694"/>
          <a:ext cx="10515600" cy="2569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niOkvir 4">
            <a:extLst>
              <a:ext uri="{FF2B5EF4-FFF2-40B4-BE49-F238E27FC236}">
                <a16:creationId xmlns:a16="http://schemas.microsoft.com/office/drawing/2014/main" id="{1943890E-460A-40E5-9AB3-34BA3058E2BC}"/>
              </a:ext>
            </a:extLst>
          </p:cNvPr>
          <p:cNvSpPr txBox="1"/>
          <p:nvPr/>
        </p:nvSpPr>
        <p:spPr>
          <a:xfrm>
            <a:off x="6563258" y="5257951"/>
            <a:ext cx="4790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C00000"/>
                </a:solidFill>
              </a:rPr>
              <a:t>Ukupno najviše moguće 100 bodova</a:t>
            </a:r>
          </a:p>
        </p:txBody>
      </p:sp>
    </p:spTree>
    <p:extLst>
      <p:ext uri="{BB962C8B-B14F-4D97-AF65-F5344CB8AC3E}">
        <p14:creationId xmlns:p14="http://schemas.microsoft.com/office/powerpoint/2010/main" val="3215245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D5FB29-F2D7-44E3-9AA0-093F0F0DD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Elementi bodovanja motivacijskog pisma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478E588C-6B70-4B6A-90CF-58F5870C07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0566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lipsa 6">
            <a:extLst>
              <a:ext uri="{FF2B5EF4-FFF2-40B4-BE49-F238E27FC236}">
                <a16:creationId xmlns:a16="http://schemas.microsoft.com/office/drawing/2014/main" id="{25E352D1-8F1E-43A6-ACF8-21FDCD6C070E}"/>
              </a:ext>
            </a:extLst>
          </p:cNvPr>
          <p:cNvSpPr/>
          <p:nvPr/>
        </p:nvSpPr>
        <p:spPr>
          <a:xfrm>
            <a:off x="2692866" y="1690688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9C373ADD-1CF5-4241-8089-FB16C998C5F0}"/>
              </a:ext>
            </a:extLst>
          </p:cNvPr>
          <p:cNvSpPr/>
          <p:nvPr/>
        </p:nvSpPr>
        <p:spPr>
          <a:xfrm>
            <a:off x="10937147" y="1670684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7</a:t>
            </a: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FEAF1373-2E03-403E-8BFD-AB4C315E1BC6}"/>
              </a:ext>
            </a:extLst>
          </p:cNvPr>
          <p:cNvSpPr/>
          <p:nvPr/>
        </p:nvSpPr>
        <p:spPr>
          <a:xfrm>
            <a:off x="8103066" y="1690687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8</a:t>
            </a:r>
          </a:p>
        </p:txBody>
      </p:sp>
      <p:sp>
        <p:nvSpPr>
          <p:cNvPr id="10" name="Elipsa 9">
            <a:extLst>
              <a:ext uri="{FF2B5EF4-FFF2-40B4-BE49-F238E27FC236}">
                <a16:creationId xmlns:a16="http://schemas.microsoft.com/office/drawing/2014/main" id="{4FFF483E-5F8E-4566-A9B7-373A9F3E1BCD}"/>
              </a:ext>
            </a:extLst>
          </p:cNvPr>
          <p:cNvSpPr/>
          <p:nvPr/>
        </p:nvSpPr>
        <p:spPr>
          <a:xfrm>
            <a:off x="5500381" y="1674216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45662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D097EE-D820-4919-B906-1A10FABDA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Elementi bodovanja motivacijskog pisma -</a:t>
            </a:r>
          </a:p>
        </p:txBody>
      </p:sp>
      <p:grpSp>
        <p:nvGrpSpPr>
          <p:cNvPr id="8" name="Grupa 7">
            <a:extLst>
              <a:ext uri="{FF2B5EF4-FFF2-40B4-BE49-F238E27FC236}">
                <a16:creationId xmlns:a16="http://schemas.microsoft.com/office/drawing/2014/main" id="{4B9309C5-C695-4DA7-B58D-B6F7A2E7F348}"/>
              </a:ext>
            </a:extLst>
          </p:cNvPr>
          <p:cNvGrpSpPr/>
          <p:nvPr/>
        </p:nvGrpSpPr>
        <p:grpSpPr>
          <a:xfrm>
            <a:off x="838200" y="1690688"/>
            <a:ext cx="2487699" cy="4351338"/>
            <a:chOff x="2535" y="0"/>
            <a:chExt cx="2487699" cy="4351338"/>
          </a:xfrm>
        </p:grpSpPr>
        <p:sp>
          <p:nvSpPr>
            <p:cNvPr id="18" name="Pravokutnik: zaobljeni kutovi 17">
              <a:extLst>
                <a:ext uri="{FF2B5EF4-FFF2-40B4-BE49-F238E27FC236}">
                  <a16:creationId xmlns:a16="http://schemas.microsoft.com/office/drawing/2014/main" id="{65E86B80-8ABC-4798-AA8F-B52186561E14}"/>
                </a:ext>
              </a:extLst>
            </p:cNvPr>
            <p:cNvSpPr/>
            <p:nvPr/>
          </p:nvSpPr>
          <p:spPr>
            <a:xfrm>
              <a:off x="2535" y="0"/>
              <a:ext cx="2487699" cy="43513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Pravokutnik: zaobljeni kutovi 4">
              <a:extLst>
                <a:ext uri="{FF2B5EF4-FFF2-40B4-BE49-F238E27FC236}">
                  <a16:creationId xmlns:a16="http://schemas.microsoft.com/office/drawing/2014/main" id="{9857BE45-FC0E-45A5-9AFF-1979A75B0C1E}"/>
                </a:ext>
              </a:extLst>
            </p:cNvPr>
            <p:cNvSpPr txBox="1"/>
            <p:nvPr/>
          </p:nvSpPr>
          <p:spPr>
            <a:xfrm>
              <a:off x="2535" y="0"/>
              <a:ext cx="2487699" cy="1305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2600" kern="1200" dirty="0">
                  <a:solidFill>
                    <a:srgbClr val="C00000"/>
                  </a:solidFill>
                </a:rPr>
                <a:t>Sadržaj</a:t>
              </a:r>
            </a:p>
          </p:txBody>
        </p:sp>
      </p:grpSp>
      <p:grpSp>
        <p:nvGrpSpPr>
          <p:cNvPr id="9" name="Grupa 8">
            <a:extLst>
              <a:ext uri="{FF2B5EF4-FFF2-40B4-BE49-F238E27FC236}">
                <a16:creationId xmlns:a16="http://schemas.microsoft.com/office/drawing/2014/main" id="{ADB8F40A-697E-44BF-BF6F-6EE5B45F8446}"/>
              </a:ext>
            </a:extLst>
          </p:cNvPr>
          <p:cNvGrpSpPr/>
          <p:nvPr/>
        </p:nvGrpSpPr>
        <p:grpSpPr>
          <a:xfrm>
            <a:off x="1086970" y="2996461"/>
            <a:ext cx="1990159" cy="854863"/>
            <a:chOff x="251305" y="1305773"/>
            <a:chExt cx="1990159" cy="854863"/>
          </a:xfrm>
        </p:grpSpPr>
        <p:sp>
          <p:nvSpPr>
            <p:cNvPr id="16" name="Pravokutnik: zaobljeni kutovi 15">
              <a:extLst>
                <a:ext uri="{FF2B5EF4-FFF2-40B4-BE49-F238E27FC236}">
                  <a16:creationId xmlns:a16="http://schemas.microsoft.com/office/drawing/2014/main" id="{F02E87EF-FC81-45C6-99B8-C2C4C19CCBA9}"/>
                </a:ext>
              </a:extLst>
            </p:cNvPr>
            <p:cNvSpPr/>
            <p:nvPr/>
          </p:nvSpPr>
          <p:spPr>
            <a:xfrm>
              <a:off x="251305" y="1305773"/>
              <a:ext cx="1990159" cy="85486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Pravokutnik: zaobljeni kutovi 6">
              <a:extLst>
                <a:ext uri="{FF2B5EF4-FFF2-40B4-BE49-F238E27FC236}">
                  <a16:creationId xmlns:a16="http://schemas.microsoft.com/office/drawing/2014/main" id="{E902A083-013A-4377-9D29-4AA62075CD1B}"/>
                </a:ext>
              </a:extLst>
            </p:cNvPr>
            <p:cNvSpPr txBox="1"/>
            <p:nvPr/>
          </p:nvSpPr>
          <p:spPr>
            <a:xfrm>
              <a:off x="276343" y="1330811"/>
              <a:ext cx="1940083" cy="8047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hr-HR" sz="1000" b="0" kern="1200" dirty="0"/>
                <a:t>Uvjeravanje primatelja u izvrsnost kompetencija kandidata isticanjem znanja i vještina kandidata i naglašavanjem interesa za obavljanje prakse. </a:t>
              </a:r>
            </a:p>
          </p:txBody>
        </p:sp>
      </p:grpSp>
      <p:grpSp>
        <p:nvGrpSpPr>
          <p:cNvPr id="10" name="Grupa 9">
            <a:extLst>
              <a:ext uri="{FF2B5EF4-FFF2-40B4-BE49-F238E27FC236}">
                <a16:creationId xmlns:a16="http://schemas.microsoft.com/office/drawing/2014/main" id="{42170CD5-57C8-4E3E-9071-3767FD370D5C}"/>
              </a:ext>
            </a:extLst>
          </p:cNvPr>
          <p:cNvGrpSpPr/>
          <p:nvPr/>
        </p:nvGrpSpPr>
        <p:grpSpPr>
          <a:xfrm>
            <a:off x="1086970" y="3982842"/>
            <a:ext cx="1990159" cy="854863"/>
            <a:chOff x="251305" y="2292154"/>
            <a:chExt cx="1990159" cy="854863"/>
          </a:xfrm>
        </p:grpSpPr>
        <p:sp>
          <p:nvSpPr>
            <p:cNvPr id="14" name="Pravokutnik: zaobljeni kutovi 13">
              <a:extLst>
                <a:ext uri="{FF2B5EF4-FFF2-40B4-BE49-F238E27FC236}">
                  <a16:creationId xmlns:a16="http://schemas.microsoft.com/office/drawing/2014/main" id="{74787CB4-793B-422E-B907-0608A6D92E49}"/>
                </a:ext>
              </a:extLst>
            </p:cNvPr>
            <p:cNvSpPr/>
            <p:nvPr/>
          </p:nvSpPr>
          <p:spPr>
            <a:xfrm>
              <a:off x="251305" y="2292154"/>
              <a:ext cx="1990159" cy="85486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Pravokutnik: zaobljeni kutovi 8">
              <a:extLst>
                <a:ext uri="{FF2B5EF4-FFF2-40B4-BE49-F238E27FC236}">
                  <a16:creationId xmlns:a16="http://schemas.microsoft.com/office/drawing/2014/main" id="{3B453714-4566-47AC-927D-5C82FD019694}"/>
                </a:ext>
              </a:extLst>
            </p:cNvPr>
            <p:cNvSpPr txBox="1"/>
            <p:nvPr/>
          </p:nvSpPr>
          <p:spPr>
            <a:xfrm>
              <a:off x="276343" y="2317192"/>
              <a:ext cx="1940083" cy="8047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hr-HR" sz="1000" b="0" kern="1200" dirty="0"/>
                <a:t>Isticanje načina na koji bi praksa unaprijedila njegova znanja i vještine i doprinijela daljnjem razvoju. </a:t>
              </a:r>
            </a:p>
          </p:txBody>
        </p:sp>
      </p:grpSp>
      <p:grpSp>
        <p:nvGrpSpPr>
          <p:cNvPr id="11" name="Grupa 10">
            <a:extLst>
              <a:ext uri="{FF2B5EF4-FFF2-40B4-BE49-F238E27FC236}">
                <a16:creationId xmlns:a16="http://schemas.microsoft.com/office/drawing/2014/main" id="{6F254062-B33C-4FFF-B3FD-AFE181E901F1}"/>
              </a:ext>
            </a:extLst>
          </p:cNvPr>
          <p:cNvGrpSpPr/>
          <p:nvPr/>
        </p:nvGrpSpPr>
        <p:grpSpPr>
          <a:xfrm>
            <a:off x="1086970" y="4969223"/>
            <a:ext cx="1990159" cy="854863"/>
            <a:chOff x="251305" y="3278535"/>
            <a:chExt cx="1990159" cy="854863"/>
          </a:xfrm>
        </p:grpSpPr>
        <p:sp>
          <p:nvSpPr>
            <p:cNvPr id="12" name="Pravokutnik: zaobljeni kutovi 11">
              <a:extLst>
                <a:ext uri="{FF2B5EF4-FFF2-40B4-BE49-F238E27FC236}">
                  <a16:creationId xmlns:a16="http://schemas.microsoft.com/office/drawing/2014/main" id="{DFBF22BF-B26D-433C-A44E-5CD43779F2BE}"/>
                </a:ext>
              </a:extLst>
            </p:cNvPr>
            <p:cNvSpPr/>
            <p:nvPr/>
          </p:nvSpPr>
          <p:spPr>
            <a:xfrm>
              <a:off x="251305" y="3278535"/>
              <a:ext cx="1990159" cy="85486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Pravokutnik: zaobljeni kutovi 10">
              <a:extLst>
                <a:ext uri="{FF2B5EF4-FFF2-40B4-BE49-F238E27FC236}">
                  <a16:creationId xmlns:a16="http://schemas.microsoft.com/office/drawing/2014/main" id="{561502E8-621F-4D85-9DE6-B9892145B1F5}"/>
                </a:ext>
              </a:extLst>
            </p:cNvPr>
            <p:cNvSpPr txBox="1"/>
            <p:nvPr/>
          </p:nvSpPr>
          <p:spPr>
            <a:xfrm>
              <a:off x="276343" y="3303573"/>
              <a:ext cx="1940083" cy="8047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000" kern="1200"/>
                <a:t>Potpunost informacija i količina suvišnih ili nevažnih podataka.</a:t>
              </a:r>
            </a:p>
          </p:txBody>
        </p:sp>
      </p:grpSp>
      <p:graphicFrame>
        <p:nvGraphicFramePr>
          <p:cNvPr id="20" name="Dijagram 19">
            <a:extLst>
              <a:ext uri="{FF2B5EF4-FFF2-40B4-BE49-F238E27FC236}">
                <a16:creationId xmlns:a16="http://schemas.microsoft.com/office/drawing/2014/main" id="{D19DF220-1FF4-46AC-A645-1A6861F68E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547659"/>
              </p:ext>
            </p:extLst>
          </p:nvPr>
        </p:nvGraphicFramePr>
        <p:xfrm>
          <a:off x="3642686" y="2222250"/>
          <a:ext cx="8128000" cy="3288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Elipsa 20">
            <a:extLst>
              <a:ext uri="{FF2B5EF4-FFF2-40B4-BE49-F238E27FC236}">
                <a16:creationId xmlns:a16="http://schemas.microsoft.com/office/drawing/2014/main" id="{374127EA-1A0D-4DC1-AEEE-2102D09AE144}"/>
              </a:ext>
            </a:extLst>
          </p:cNvPr>
          <p:cNvSpPr/>
          <p:nvPr/>
        </p:nvSpPr>
        <p:spPr>
          <a:xfrm>
            <a:off x="2754281" y="1387955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  <p:sp>
        <p:nvSpPr>
          <p:cNvPr id="22" name="Naslov 1">
            <a:extLst>
              <a:ext uri="{FF2B5EF4-FFF2-40B4-BE49-F238E27FC236}">
                <a16:creationId xmlns:a16="http://schemas.microsoft.com/office/drawing/2014/main" id="{FB6FB6F4-3F89-4E06-8D3C-80B1A67857DB}"/>
              </a:ext>
            </a:extLst>
          </p:cNvPr>
          <p:cNvSpPr txBox="1">
            <a:spLocks/>
          </p:cNvSpPr>
          <p:nvPr/>
        </p:nvSpPr>
        <p:spPr>
          <a:xfrm>
            <a:off x="8208331" y="1027906"/>
            <a:ext cx="35623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>
                <a:solidFill>
                  <a:srgbClr val="C00000"/>
                </a:solidFill>
              </a:rPr>
              <a:t>sadržaj pisma</a:t>
            </a:r>
          </a:p>
        </p:txBody>
      </p:sp>
    </p:spTree>
    <p:extLst>
      <p:ext uri="{BB962C8B-B14F-4D97-AF65-F5344CB8AC3E}">
        <p14:creationId xmlns:p14="http://schemas.microsoft.com/office/powerpoint/2010/main" val="1490131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D097EE-D820-4919-B906-1A10FABDA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Elementi bodovanja motivacijskog pisma -</a:t>
            </a:r>
          </a:p>
        </p:txBody>
      </p:sp>
      <p:graphicFrame>
        <p:nvGraphicFramePr>
          <p:cNvPr id="20" name="Dijagram 19">
            <a:extLst>
              <a:ext uri="{FF2B5EF4-FFF2-40B4-BE49-F238E27FC236}">
                <a16:creationId xmlns:a16="http://schemas.microsoft.com/office/drawing/2014/main" id="{D19DF220-1FF4-46AC-A645-1A6861F68E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9603142"/>
              </p:ext>
            </p:extLst>
          </p:nvPr>
        </p:nvGraphicFramePr>
        <p:xfrm>
          <a:off x="3642686" y="2222250"/>
          <a:ext cx="8128000" cy="3288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1" name="Grupa 20">
            <a:extLst>
              <a:ext uri="{FF2B5EF4-FFF2-40B4-BE49-F238E27FC236}">
                <a16:creationId xmlns:a16="http://schemas.microsoft.com/office/drawing/2014/main" id="{093953F2-BE2F-45FE-809C-272B870060AD}"/>
              </a:ext>
            </a:extLst>
          </p:cNvPr>
          <p:cNvGrpSpPr/>
          <p:nvPr/>
        </p:nvGrpSpPr>
        <p:grpSpPr>
          <a:xfrm>
            <a:off x="838200" y="1690688"/>
            <a:ext cx="2487699" cy="4351338"/>
            <a:chOff x="2676811" y="0"/>
            <a:chExt cx="2487699" cy="4351338"/>
          </a:xfrm>
        </p:grpSpPr>
        <p:sp>
          <p:nvSpPr>
            <p:cNvPr id="28" name="Pravokutnik: zaobljeni kutovi 27">
              <a:extLst>
                <a:ext uri="{FF2B5EF4-FFF2-40B4-BE49-F238E27FC236}">
                  <a16:creationId xmlns:a16="http://schemas.microsoft.com/office/drawing/2014/main" id="{CEBFC77D-23BE-4051-BA34-CF3F11DAB417}"/>
                </a:ext>
              </a:extLst>
            </p:cNvPr>
            <p:cNvSpPr/>
            <p:nvPr/>
          </p:nvSpPr>
          <p:spPr>
            <a:xfrm>
              <a:off x="2676811" y="0"/>
              <a:ext cx="2487699" cy="43513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Pravokutnik: zaobljeni kutovi 4">
              <a:extLst>
                <a:ext uri="{FF2B5EF4-FFF2-40B4-BE49-F238E27FC236}">
                  <a16:creationId xmlns:a16="http://schemas.microsoft.com/office/drawing/2014/main" id="{D297637D-D67C-4A56-A756-3C188BC79643}"/>
                </a:ext>
              </a:extLst>
            </p:cNvPr>
            <p:cNvSpPr txBox="1"/>
            <p:nvPr/>
          </p:nvSpPr>
          <p:spPr>
            <a:xfrm>
              <a:off x="2676811" y="0"/>
              <a:ext cx="2487699" cy="1305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2600" b="0" kern="1200" dirty="0">
                  <a:solidFill>
                    <a:srgbClr val="C00000"/>
                  </a:solidFill>
                </a:rPr>
                <a:t>Struktura i povezanost teksta</a:t>
              </a:r>
            </a:p>
          </p:txBody>
        </p:sp>
      </p:grpSp>
      <p:grpSp>
        <p:nvGrpSpPr>
          <p:cNvPr id="22" name="Grupa 21">
            <a:extLst>
              <a:ext uri="{FF2B5EF4-FFF2-40B4-BE49-F238E27FC236}">
                <a16:creationId xmlns:a16="http://schemas.microsoft.com/office/drawing/2014/main" id="{49D7B156-97EE-474B-BC1B-77ACD475AA03}"/>
              </a:ext>
            </a:extLst>
          </p:cNvPr>
          <p:cNvGrpSpPr/>
          <p:nvPr/>
        </p:nvGrpSpPr>
        <p:grpSpPr>
          <a:xfrm>
            <a:off x="1086970" y="2997364"/>
            <a:ext cx="1990159" cy="1311987"/>
            <a:chOff x="2925581" y="1306676"/>
            <a:chExt cx="1990159" cy="1311987"/>
          </a:xfrm>
        </p:grpSpPr>
        <p:sp>
          <p:nvSpPr>
            <p:cNvPr id="26" name="Pravokutnik: zaobljeni kutovi 25">
              <a:extLst>
                <a:ext uri="{FF2B5EF4-FFF2-40B4-BE49-F238E27FC236}">
                  <a16:creationId xmlns:a16="http://schemas.microsoft.com/office/drawing/2014/main" id="{0957DBE7-9CB3-45C9-B995-BB2F1C233F4A}"/>
                </a:ext>
              </a:extLst>
            </p:cNvPr>
            <p:cNvSpPr/>
            <p:nvPr/>
          </p:nvSpPr>
          <p:spPr>
            <a:xfrm>
              <a:off x="2925581" y="1306676"/>
              <a:ext cx="1990159" cy="13119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Pravokutnik: zaobljeni kutovi 6">
              <a:extLst>
                <a:ext uri="{FF2B5EF4-FFF2-40B4-BE49-F238E27FC236}">
                  <a16:creationId xmlns:a16="http://schemas.microsoft.com/office/drawing/2014/main" id="{124BFF0B-74CF-4396-9530-A82B77800F70}"/>
                </a:ext>
              </a:extLst>
            </p:cNvPr>
            <p:cNvSpPr txBox="1"/>
            <p:nvPr/>
          </p:nvSpPr>
          <p:spPr>
            <a:xfrm>
              <a:off x="2964008" y="1345103"/>
              <a:ext cx="1913305" cy="1235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hr-HR" sz="1000" b="0" kern="1200" dirty="0"/>
                <a:t>Raspored i smislena povezanost sadržaja među cjelinama (uvodni dio, središnji dio i zaključni dio pisma).</a:t>
              </a:r>
            </a:p>
          </p:txBody>
        </p:sp>
      </p:grpSp>
      <p:grpSp>
        <p:nvGrpSpPr>
          <p:cNvPr id="23" name="Grupa 22">
            <a:extLst>
              <a:ext uri="{FF2B5EF4-FFF2-40B4-BE49-F238E27FC236}">
                <a16:creationId xmlns:a16="http://schemas.microsoft.com/office/drawing/2014/main" id="{1ACAF56F-7E6A-421E-87D7-E3BFCFC22F90}"/>
              </a:ext>
            </a:extLst>
          </p:cNvPr>
          <p:cNvGrpSpPr/>
          <p:nvPr/>
        </p:nvGrpSpPr>
        <p:grpSpPr>
          <a:xfrm>
            <a:off x="1086970" y="4511196"/>
            <a:ext cx="1990159" cy="1311987"/>
            <a:chOff x="2925581" y="2820508"/>
            <a:chExt cx="1990159" cy="1311987"/>
          </a:xfrm>
        </p:grpSpPr>
        <p:sp>
          <p:nvSpPr>
            <p:cNvPr id="24" name="Pravokutnik: zaobljeni kutovi 23">
              <a:extLst>
                <a:ext uri="{FF2B5EF4-FFF2-40B4-BE49-F238E27FC236}">
                  <a16:creationId xmlns:a16="http://schemas.microsoft.com/office/drawing/2014/main" id="{6B69D797-1289-4F90-8BC2-AC5ACD0E16C3}"/>
                </a:ext>
              </a:extLst>
            </p:cNvPr>
            <p:cNvSpPr/>
            <p:nvPr/>
          </p:nvSpPr>
          <p:spPr>
            <a:xfrm>
              <a:off x="2925581" y="2820508"/>
              <a:ext cx="1990159" cy="13119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Pravokutnik: zaobljeni kutovi 8">
              <a:extLst>
                <a:ext uri="{FF2B5EF4-FFF2-40B4-BE49-F238E27FC236}">
                  <a16:creationId xmlns:a16="http://schemas.microsoft.com/office/drawing/2014/main" id="{24B4B3DF-347D-41B0-8B81-93A45BA67BDB}"/>
                </a:ext>
              </a:extLst>
            </p:cNvPr>
            <p:cNvSpPr txBox="1"/>
            <p:nvPr/>
          </p:nvSpPr>
          <p:spPr>
            <a:xfrm>
              <a:off x="2964008" y="2858935"/>
              <a:ext cx="1913305" cy="1235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000" b="0" kern="1200" dirty="0"/>
                <a:t>Iznošenje podataka logičkim redom (kronološki, uzročno-posljedično).</a:t>
              </a:r>
            </a:p>
          </p:txBody>
        </p:sp>
      </p:grpSp>
      <p:sp>
        <p:nvSpPr>
          <p:cNvPr id="31" name="Elipsa 30">
            <a:extLst>
              <a:ext uri="{FF2B5EF4-FFF2-40B4-BE49-F238E27FC236}">
                <a16:creationId xmlns:a16="http://schemas.microsoft.com/office/drawing/2014/main" id="{4909C60A-50C8-4DD9-96ED-D7C0B29B0E66}"/>
              </a:ext>
            </a:extLst>
          </p:cNvPr>
          <p:cNvSpPr/>
          <p:nvPr/>
        </p:nvSpPr>
        <p:spPr>
          <a:xfrm>
            <a:off x="2779319" y="1387690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  <p:sp>
        <p:nvSpPr>
          <p:cNvPr id="32" name="Naslov 1">
            <a:extLst>
              <a:ext uri="{FF2B5EF4-FFF2-40B4-BE49-F238E27FC236}">
                <a16:creationId xmlns:a16="http://schemas.microsoft.com/office/drawing/2014/main" id="{A24FBF4A-433B-4A24-95D4-AE79F49C5913}"/>
              </a:ext>
            </a:extLst>
          </p:cNvPr>
          <p:cNvSpPr txBox="1">
            <a:spLocks/>
          </p:cNvSpPr>
          <p:nvPr/>
        </p:nvSpPr>
        <p:spPr>
          <a:xfrm>
            <a:off x="5267018" y="1272603"/>
            <a:ext cx="6845416" cy="775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>
                <a:solidFill>
                  <a:srgbClr val="C00000"/>
                </a:solidFill>
              </a:rPr>
              <a:t>struktura i povezanost teksta</a:t>
            </a:r>
          </a:p>
        </p:txBody>
      </p:sp>
    </p:spTree>
    <p:extLst>
      <p:ext uri="{BB962C8B-B14F-4D97-AF65-F5344CB8AC3E}">
        <p14:creationId xmlns:p14="http://schemas.microsoft.com/office/powerpoint/2010/main" val="862946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D097EE-D820-4919-B906-1A10FABDA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Elementi bodovanja motivacijskog pisma -</a:t>
            </a:r>
          </a:p>
        </p:txBody>
      </p:sp>
      <p:graphicFrame>
        <p:nvGraphicFramePr>
          <p:cNvPr id="20" name="Dijagram 19">
            <a:extLst>
              <a:ext uri="{FF2B5EF4-FFF2-40B4-BE49-F238E27FC236}">
                <a16:creationId xmlns:a16="http://schemas.microsoft.com/office/drawing/2014/main" id="{D19DF220-1FF4-46AC-A645-1A6861F68E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5754525"/>
              </p:ext>
            </p:extLst>
          </p:nvPr>
        </p:nvGraphicFramePr>
        <p:xfrm>
          <a:off x="3642686" y="2222250"/>
          <a:ext cx="8128000" cy="3288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3" name="Grupa 12">
            <a:extLst>
              <a:ext uri="{FF2B5EF4-FFF2-40B4-BE49-F238E27FC236}">
                <a16:creationId xmlns:a16="http://schemas.microsoft.com/office/drawing/2014/main" id="{F9D2F6EB-3EA5-47CC-B326-5F3D00D607AC}"/>
              </a:ext>
            </a:extLst>
          </p:cNvPr>
          <p:cNvGrpSpPr/>
          <p:nvPr/>
        </p:nvGrpSpPr>
        <p:grpSpPr>
          <a:xfrm>
            <a:off x="838200" y="1690688"/>
            <a:ext cx="2487699" cy="4351338"/>
            <a:chOff x="5351088" y="0"/>
            <a:chExt cx="2487699" cy="4351338"/>
          </a:xfrm>
        </p:grpSpPr>
        <p:sp>
          <p:nvSpPr>
            <p:cNvPr id="30" name="Pravokutnik: zaobljeni kutovi 29">
              <a:extLst>
                <a:ext uri="{FF2B5EF4-FFF2-40B4-BE49-F238E27FC236}">
                  <a16:creationId xmlns:a16="http://schemas.microsoft.com/office/drawing/2014/main" id="{279F69F2-6F87-4B9D-B6E6-6FE714C9F61B}"/>
                </a:ext>
              </a:extLst>
            </p:cNvPr>
            <p:cNvSpPr/>
            <p:nvPr/>
          </p:nvSpPr>
          <p:spPr>
            <a:xfrm>
              <a:off x="5351088" y="0"/>
              <a:ext cx="2487699" cy="43513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Pravokutnik: zaobljeni kutovi 4">
              <a:extLst>
                <a:ext uri="{FF2B5EF4-FFF2-40B4-BE49-F238E27FC236}">
                  <a16:creationId xmlns:a16="http://schemas.microsoft.com/office/drawing/2014/main" id="{B925A43C-0C38-4FD3-AC01-15441D7D3F77}"/>
                </a:ext>
              </a:extLst>
            </p:cNvPr>
            <p:cNvSpPr txBox="1"/>
            <p:nvPr/>
          </p:nvSpPr>
          <p:spPr>
            <a:xfrm>
              <a:off x="5351088" y="0"/>
              <a:ext cx="2487699" cy="1305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2600" kern="1200" dirty="0">
                  <a:solidFill>
                    <a:srgbClr val="C00000"/>
                  </a:solidFill>
                </a:rPr>
                <a:t>Rječnik i stil</a:t>
              </a:r>
            </a:p>
          </p:txBody>
        </p:sp>
      </p:grpSp>
      <p:grpSp>
        <p:nvGrpSpPr>
          <p:cNvPr id="14" name="Grupa 13">
            <a:extLst>
              <a:ext uri="{FF2B5EF4-FFF2-40B4-BE49-F238E27FC236}">
                <a16:creationId xmlns:a16="http://schemas.microsoft.com/office/drawing/2014/main" id="{E03CB5B1-C312-4692-993F-BCE118CF52B3}"/>
              </a:ext>
            </a:extLst>
          </p:cNvPr>
          <p:cNvGrpSpPr/>
          <p:nvPr/>
        </p:nvGrpSpPr>
        <p:grpSpPr>
          <a:xfrm>
            <a:off x="1086970" y="2997364"/>
            <a:ext cx="1990159" cy="1311987"/>
            <a:chOff x="5599858" y="1306676"/>
            <a:chExt cx="1990159" cy="1311987"/>
          </a:xfrm>
        </p:grpSpPr>
        <p:sp>
          <p:nvSpPr>
            <p:cNvPr id="18" name="Pravokutnik: zaobljeni kutovi 17">
              <a:extLst>
                <a:ext uri="{FF2B5EF4-FFF2-40B4-BE49-F238E27FC236}">
                  <a16:creationId xmlns:a16="http://schemas.microsoft.com/office/drawing/2014/main" id="{884A462D-20BC-4C8B-B7AC-80B49F44BB36}"/>
                </a:ext>
              </a:extLst>
            </p:cNvPr>
            <p:cNvSpPr/>
            <p:nvPr/>
          </p:nvSpPr>
          <p:spPr>
            <a:xfrm>
              <a:off x="5599858" y="1306676"/>
              <a:ext cx="1990159" cy="13119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Pravokutnik: zaobljeni kutovi 6">
              <a:extLst>
                <a:ext uri="{FF2B5EF4-FFF2-40B4-BE49-F238E27FC236}">
                  <a16:creationId xmlns:a16="http://schemas.microsoft.com/office/drawing/2014/main" id="{741218E5-2131-4C74-AB5C-486430E11CC5}"/>
                </a:ext>
              </a:extLst>
            </p:cNvPr>
            <p:cNvSpPr txBox="1"/>
            <p:nvPr/>
          </p:nvSpPr>
          <p:spPr>
            <a:xfrm>
              <a:off x="5638285" y="1345103"/>
              <a:ext cx="1913305" cy="1235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hr-HR" sz="1000" b="0" kern="1200" dirty="0"/>
                <a:t>Prikladan jezik i stil, cjelovite i jasne rečenice.</a:t>
              </a:r>
            </a:p>
          </p:txBody>
        </p:sp>
      </p:grpSp>
      <p:grpSp>
        <p:nvGrpSpPr>
          <p:cNvPr id="15" name="Grupa 14">
            <a:extLst>
              <a:ext uri="{FF2B5EF4-FFF2-40B4-BE49-F238E27FC236}">
                <a16:creationId xmlns:a16="http://schemas.microsoft.com/office/drawing/2014/main" id="{DC03AA0A-A0F0-4F96-8BEA-51A38CD8D0F8}"/>
              </a:ext>
            </a:extLst>
          </p:cNvPr>
          <p:cNvGrpSpPr/>
          <p:nvPr/>
        </p:nvGrpSpPr>
        <p:grpSpPr>
          <a:xfrm>
            <a:off x="1086970" y="4511196"/>
            <a:ext cx="1990159" cy="1311987"/>
            <a:chOff x="5599858" y="2820508"/>
            <a:chExt cx="1990159" cy="1311987"/>
          </a:xfrm>
        </p:grpSpPr>
        <p:sp>
          <p:nvSpPr>
            <p:cNvPr id="16" name="Pravokutnik: zaobljeni kutovi 15">
              <a:extLst>
                <a:ext uri="{FF2B5EF4-FFF2-40B4-BE49-F238E27FC236}">
                  <a16:creationId xmlns:a16="http://schemas.microsoft.com/office/drawing/2014/main" id="{4B4FD9BE-66C2-49B2-8016-063E63703E2C}"/>
                </a:ext>
              </a:extLst>
            </p:cNvPr>
            <p:cNvSpPr/>
            <p:nvPr/>
          </p:nvSpPr>
          <p:spPr>
            <a:xfrm>
              <a:off x="5599858" y="2820508"/>
              <a:ext cx="1990159" cy="13119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Pravokutnik: zaobljeni kutovi 8">
              <a:extLst>
                <a:ext uri="{FF2B5EF4-FFF2-40B4-BE49-F238E27FC236}">
                  <a16:creationId xmlns:a16="http://schemas.microsoft.com/office/drawing/2014/main" id="{1B02CA46-BF01-4900-AAE0-2FDC0690D861}"/>
                </a:ext>
              </a:extLst>
            </p:cNvPr>
            <p:cNvSpPr txBox="1"/>
            <p:nvPr/>
          </p:nvSpPr>
          <p:spPr>
            <a:xfrm>
              <a:off x="5638285" y="2858935"/>
              <a:ext cx="1913305" cy="1235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000" kern="1200" dirty="0"/>
                <a:t>Odnos objektivnog (školovanje, kompetencije, iskustvo) i subjektivnog (podaci koji uvjeravaju u opravdanost odabira učenika) u sadržaju.</a:t>
              </a:r>
            </a:p>
          </p:txBody>
        </p:sp>
      </p:grpSp>
      <p:sp>
        <p:nvSpPr>
          <p:cNvPr id="32" name="Elipsa 31">
            <a:extLst>
              <a:ext uri="{FF2B5EF4-FFF2-40B4-BE49-F238E27FC236}">
                <a16:creationId xmlns:a16="http://schemas.microsoft.com/office/drawing/2014/main" id="{0CE5F139-F078-418E-92DC-9DF9E48A0FA5}"/>
              </a:ext>
            </a:extLst>
          </p:cNvPr>
          <p:cNvSpPr/>
          <p:nvPr/>
        </p:nvSpPr>
        <p:spPr>
          <a:xfrm>
            <a:off x="2779319" y="1387690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8</a:t>
            </a:r>
          </a:p>
        </p:txBody>
      </p:sp>
      <p:sp>
        <p:nvSpPr>
          <p:cNvPr id="33" name="Naslov 1">
            <a:extLst>
              <a:ext uri="{FF2B5EF4-FFF2-40B4-BE49-F238E27FC236}">
                <a16:creationId xmlns:a16="http://schemas.microsoft.com/office/drawing/2014/main" id="{E48F20CB-B7CA-4BA3-9CE9-CB4102E39E0D}"/>
              </a:ext>
            </a:extLst>
          </p:cNvPr>
          <p:cNvSpPr txBox="1">
            <a:spLocks/>
          </p:cNvSpPr>
          <p:nvPr/>
        </p:nvSpPr>
        <p:spPr>
          <a:xfrm>
            <a:off x="8817064" y="1272603"/>
            <a:ext cx="3295370" cy="775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>
                <a:solidFill>
                  <a:srgbClr val="C00000"/>
                </a:solidFill>
              </a:rPr>
              <a:t>rječnik i stil</a:t>
            </a:r>
          </a:p>
        </p:txBody>
      </p:sp>
    </p:spTree>
    <p:extLst>
      <p:ext uri="{BB962C8B-B14F-4D97-AF65-F5344CB8AC3E}">
        <p14:creationId xmlns:p14="http://schemas.microsoft.com/office/powerpoint/2010/main" val="3745498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D097EE-D820-4919-B906-1A10FABDA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Elementi bodovanja motivacijskog pisma -</a:t>
            </a:r>
          </a:p>
        </p:txBody>
      </p:sp>
      <p:graphicFrame>
        <p:nvGraphicFramePr>
          <p:cNvPr id="20" name="Dijagram 19">
            <a:extLst>
              <a:ext uri="{FF2B5EF4-FFF2-40B4-BE49-F238E27FC236}">
                <a16:creationId xmlns:a16="http://schemas.microsoft.com/office/drawing/2014/main" id="{D19DF220-1FF4-46AC-A645-1A6861F68E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8105190"/>
              </p:ext>
            </p:extLst>
          </p:nvPr>
        </p:nvGraphicFramePr>
        <p:xfrm>
          <a:off x="3642686" y="2222250"/>
          <a:ext cx="8128000" cy="3288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1" name="Grupa 20">
            <a:extLst>
              <a:ext uri="{FF2B5EF4-FFF2-40B4-BE49-F238E27FC236}">
                <a16:creationId xmlns:a16="http://schemas.microsoft.com/office/drawing/2014/main" id="{030DEFD8-A78A-4B3A-836D-4A0F7BE19829}"/>
              </a:ext>
            </a:extLst>
          </p:cNvPr>
          <p:cNvGrpSpPr/>
          <p:nvPr/>
        </p:nvGrpSpPr>
        <p:grpSpPr>
          <a:xfrm>
            <a:off x="838200" y="1690688"/>
            <a:ext cx="2487699" cy="4351338"/>
            <a:chOff x="8025365" y="0"/>
            <a:chExt cx="2487699" cy="4351338"/>
          </a:xfrm>
        </p:grpSpPr>
        <p:sp>
          <p:nvSpPr>
            <p:cNvPr id="25" name="Pravokutnik: zaobljeni kutovi 24">
              <a:extLst>
                <a:ext uri="{FF2B5EF4-FFF2-40B4-BE49-F238E27FC236}">
                  <a16:creationId xmlns:a16="http://schemas.microsoft.com/office/drawing/2014/main" id="{D43797F7-228E-498E-9D63-C96618E74409}"/>
                </a:ext>
              </a:extLst>
            </p:cNvPr>
            <p:cNvSpPr/>
            <p:nvPr/>
          </p:nvSpPr>
          <p:spPr>
            <a:xfrm>
              <a:off x="8025365" y="0"/>
              <a:ext cx="2487699" cy="43513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Pravokutnik: zaobljeni kutovi 4">
              <a:extLst>
                <a:ext uri="{FF2B5EF4-FFF2-40B4-BE49-F238E27FC236}">
                  <a16:creationId xmlns:a16="http://schemas.microsoft.com/office/drawing/2014/main" id="{ED6CF706-4941-4EE8-B71B-5F242844048F}"/>
                </a:ext>
              </a:extLst>
            </p:cNvPr>
            <p:cNvSpPr txBox="1"/>
            <p:nvPr/>
          </p:nvSpPr>
          <p:spPr>
            <a:xfrm>
              <a:off x="8025365" y="0"/>
              <a:ext cx="2487699" cy="1305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2600" kern="1200" dirty="0">
                  <a:solidFill>
                    <a:srgbClr val="C00000"/>
                  </a:solidFill>
                </a:rPr>
                <a:t>Pravopisna i jezična točnost</a:t>
              </a:r>
            </a:p>
          </p:txBody>
        </p:sp>
      </p:grpSp>
      <p:grpSp>
        <p:nvGrpSpPr>
          <p:cNvPr id="22" name="Grupa 21">
            <a:extLst>
              <a:ext uri="{FF2B5EF4-FFF2-40B4-BE49-F238E27FC236}">
                <a16:creationId xmlns:a16="http://schemas.microsoft.com/office/drawing/2014/main" id="{F53710F2-EF8B-4975-9FAD-BF15BC27062A}"/>
              </a:ext>
            </a:extLst>
          </p:cNvPr>
          <p:cNvGrpSpPr/>
          <p:nvPr/>
        </p:nvGrpSpPr>
        <p:grpSpPr>
          <a:xfrm>
            <a:off x="1086970" y="2996089"/>
            <a:ext cx="1990159" cy="2828369"/>
            <a:chOff x="8274135" y="1305401"/>
            <a:chExt cx="1990159" cy="2828369"/>
          </a:xfrm>
        </p:grpSpPr>
        <p:sp>
          <p:nvSpPr>
            <p:cNvPr id="23" name="Pravokutnik: zaobljeni kutovi 22">
              <a:extLst>
                <a:ext uri="{FF2B5EF4-FFF2-40B4-BE49-F238E27FC236}">
                  <a16:creationId xmlns:a16="http://schemas.microsoft.com/office/drawing/2014/main" id="{673451C1-18FF-4ED9-AD1D-D9CD0247EEED}"/>
                </a:ext>
              </a:extLst>
            </p:cNvPr>
            <p:cNvSpPr/>
            <p:nvPr/>
          </p:nvSpPr>
          <p:spPr>
            <a:xfrm>
              <a:off x="8274135" y="1305401"/>
              <a:ext cx="1990159" cy="282836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Pravokutnik: zaobljeni kutovi 6">
              <a:extLst>
                <a:ext uri="{FF2B5EF4-FFF2-40B4-BE49-F238E27FC236}">
                  <a16:creationId xmlns:a16="http://schemas.microsoft.com/office/drawing/2014/main" id="{7A6E9034-E74A-4605-9940-ADB7E0E08079}"/>
                </a:ext>
              </a:extLst>
            </p:cNvPr>
            <p:cNvSpPr txBox="1"/>
            <p:nvPr/>
          </p:nvSpPr>
          <p:spPr>
            <a:xfrm>
              <a:off x="8332425" y="1363691"/>
              <a:ext cx="1873579" cy="27117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000" b="0" kern="1200" dirty="0"/>
                <a:t>Točnost pravopisnih i jezičnih pravila hrvatskog standardnog jezika</a:t>
              </a:r>
            </a:p>
          </p:txBody>
        </p:sp>
      </p:grpSp>
      <p:sp>
        <p:nvSpPr>
          <p:cNvPr id="27" name="Elipsa 26">
            <a:extLst>
              <a:ext uri="{FF2B5EF4-FFF2-40B4-BE49-F238E27FC236}">
                <a16:creationId xmlns:a16="http://schemas.microsoft.com/office/drawing/2014/main" id="{24E2E712-41DD-4DF3-92F6-F4546F152F59}"/>
              </a:ext>
            </a:extLst>
          </p:cNvPr>
          <p:cNvSpPr/>
          <p:nvPr/>
        </p:nvSpPr>
        <p:spPr>
          <a:xfrm>
            <a:off x="2779319" y="1388327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7</a:t>
            </a:r>
          </a:p>
        </p:txBody>
      </p:sp>
      <p:sp>
        <p:nvSpPr>
          <p:cNvPr id="28" name="Naslov 1">
            <a:extLst>
              <a:ext uri="{FF2B5EF4-FFF2-40B4-BE49-F238E27FC236}">
                <a16:creationId xmlns:a16="http://schemas.microsoft.com/office/drawing/2014/main" id="{8A538302-7379-4ACF-BC9E-ECD335BABC2B}"/>
              </a:ext>
            </a:extLst>
          </p:cNvPr>
          <p:cNvSpPr txBox="1">
            <a:spLocks/>
          </p:cNvSpPr>
          <p:nvPr/>
        </p:nvSpPr>
        <p:spPr>
          <a:xfrm>
            <a:off x="5267018" y="1272603"/>
            <a:ext cx="6845416" cy="775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>
                <a:solidFill>
                  <a:srgbClr val="C00000"/>
                </a:solidFill>
              </a:rPr>
              <a:t>pravopisna i jezična točnost</a:t>
            </a:r>
          </a:p>
        </p:txBody>
      </p:sp>
    </p:spTree>
    <p:extLst>
      <p:ext uri="{BB962C8B-B14F-4D97-AF65-F5344CB8AC3E}">
        <p14:creationId xmlns:p14="http://schemas.microsoft.com/office/powerpoint/2010/main" val="1482452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20F025-5274-42D7-A253-78F7BE92D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Bodovanje po ostalim kriterijima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206BA0C-B582-4493-AAC8-A718D5B969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7057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ipsa 4">
            <a:extLst>
              <a:ext uri="{FF2B5EF4-FFF2-40B4-BE49-F238E27FC236}">
                <a16:creationId xmlns:a16="http://schemas.microsoft.com/office/drawing/2014/main" id="{2B3961DE-62CB-4A41-BC26-859615CC433F}"/>
              </a:ext>
            </a:extLst>
          </p:cNvPr>
          <p:cNvSpPr/>
          <p:nvPr/>
        </p:nvSpPr>
        <p:spPr>
          <a:xfrm>
            <a:off x="3785529" y="1523263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20</a:t>
            </a:r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86398535-11BE-43FC-8AF6-85279BF5A0CF}"/>
              </a:ext>
            </a:extLst>
          </p:cNvPr>
          <p:cNvSpPr/>
          <p:nvPr/>
        </p:nvSpPr>
        <p:spPr>
          <a:xfrm>
            <a:off x="10875977" y="1523263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35</a:t>
            </a: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59827E51-FB62-46B6-8264-6B4FD5148C55}"/>
              </a:ext>
            </a:extLst>
          </p:cNvPr>
          <p:cNvSpPr/>
          <p:nvPr/>
        </p:nvSpPr>
        <p:spPr>
          <a:xfrm>
            <a:off x="7271855" y="1523264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E57839C4-5346-4589-B7F3-D39CA424555D}"/>
              </a:ext>
            </a:extLst>
          </p:cNvPr>
          <p:cNvSpPr/>
          <p:nvPr/>
        </p:nvSpPr>
        <p:spPr>
          <a:xfrm>
            <a:off x="3703038" y="2947405"/>
            <a:ext cx="595619" cy="604721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20</a:t>
            </a:r>
          </a:p>
        </p:txBody>
      </p:sp>
      <p:sp>
        <p:nvSpPr>
          <p:cNvPr id="10" name="Elipsa 9">
            <a:extLst>
              <a:ext uri="{FF2B5EF4-FFF2-40B4-BE49-F238E27FC236}">
                <a16:creationId xmlns:a16="http://schemas.microsoft.com/office/drawing/2014/main" id="{92A28A0E-38C6-4F92-83E5-E51DA6318F89}"/>
              </a:ext>
            </a:extLst>
          </p:cNvPr>
          <p:cNvSpPr/>
          <p:nvPr/>
        </p:nvSpPr>
        <p:spPr>
          <a:xfrm>
            <a:off x="3703038" y="3989422"/>
            <a:ext cx="595619" cy="604721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15</a:t>
            </a:r>
          </a:p>
        </p:txBody>
      </p:sp>
      <p:sp>
        <p:nvSpPr>
          <p:cNvPr id="11" name="Elipsa 10">
            <a:extLst>
              <a:ext uri="{FF2B5EF4-FFF2-40B4-BE49-F238E27FC236}">
                <a16:creationId xmlns:a16="http://schemas.microsoft.com/office/drawing/2014/main" id="{DEC61981-9294-483A-8952-3D2338A84617}"/>
              </a:ext>
            </a:extLst>
          </p:cNvPr>
          <p:cNvSpPr/>
          <p:nvPr/>
        </p:nvSpPr>
        <p:spPr>
          <a:xfrm>
            <a:off x="3703038" y="5031439"/>
            <a:ext cx="595619" cy="604721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FE658880-AB53-40CC-A434-F4BA3743EF26}"/>
              </a:ext>
            </a:extLst>
          </p:cNvPr>
          <p:cNvSpPr/>
          <p:nvPr/>
        </p:nvSpPr>
        <p:spPr>
          <a:xfrm>
            <a:off x="6974045" y="2928520"/>
            <a:ext cx="595619" cy="604721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  <p:sp>
        <p:nvSpPr>
          <p:cNvPr id="13" name="Elipsa 12">
            <a:extLst>
              <a:ext uri="{FF2B5EF4-FFF2-40B4-BE49-F238E27FC236}">
                <a16:creationId xmlns:a16="http://schemas.microsoft.com/office/drawing/2014/main" id="{02F7D829-3F1A-4E89-9A3A-B41510017F16}"/>
              </a:ext>
            </a:extLst>
          </p:cNvPr>
          <p:cNvSpPr/>
          <p:nvPr/>
        </p:nvSpPr>
        <p:spPr>
          <a:xfrm>
            <a:off x="10879121" y="4950137"/>
            <a:ext cx="595619" cy="604721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15</a:t>
            </a:r>
          </a:p>
        </p:txBody>
      </p:sp>
      <p:sp>
        <p:nvSpPr>
          <p:cNvPr id="14" name="Elipsa 13">
            <a:extLst>
              <a:ext uri="{FF2B5EF4-FFF2-40B4-BE49-F238E27FC236}">
                <a16:creationId xmlns:a16="http://schemas.microsoft.com/office/drawing/2014/main" id="{0C65A237-54D5-4FD4-A106-BBB548161657}"/>
              </a:ext>
            </a:extLst>
          </p:cNvPr>
          <p:cNvSpPr/>
          <p:nvPr/>
        </p:nvSpPr>
        <p:spPr>
          <a:xfrm>
            <a:off x="10875977" y="3948020"/>
            <a:ext cx="595619" cy="604721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25</a:t>
            </a:r>
          </a:p>
        </p:txBody>
      </p:sp>
      <p:sp>
        <p:nvSpPr>
          <p:cNvPr id="15" name="Elipsa 14">
            <a:extLst>
              <a:ext uri="{FF2B5EF4-FFF2-40B4-BE49-F238E27FC236}">
                <a16:creationId xmlns:a16="http://schemas.microsoft.com/office/drawing/2014/main" id="{409F629D-39D1-4CEA-8E72-735EAC97C363}"/>
              </a:ext>
            </a:extLst>
          </p:cNvPr>
          <p:cNvSpPr/>
          <p:nvPr/>
        </p:nvSpPr>
        <p:spPr>
          <a:xfrm>
            <a:off x="10875627" y="2945903"/>
            <a:ext cx="595619" cy="604721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4187631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776</Words>
  <Application>Microsoft Office PowerPoint</Application>
  <PresentationFormat>Široki zaslon</PresentationFormat>
  <Paragraphs>121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Kriteriji za odabir učenika</vt:lpstr>
      <vt:lpstr>Kriteriji za odabir i najveći broj bodova</vt:lpstr>
      <vt:lpstr>Elementi bodovanja motivacijskog pisma</vt:lpstr>
      <vt:lpstr>Elementi bodovanja motivacijskog pisma -</vt:lpstr>
      <vt:lpstr>Elementi bodovanja motivacijskog pisma -</vt:lpstr>
      <vt:lpstr>Elementi bodovanja motivacijskog pisma -</vt:lpstr>
      <vt:lpstr>Elementi bodovanja motivacijskog pisma -</vt:lpstr>
      <vt:lpstr>Bodovanje po ostalim kriterijima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Kriteriji za odabir učenika</dc:title>
  <dc:creator>mate jukić</dc:creator>
  <cp:lastModifiedBy>DELL</cp:lastModifiedBy>
  <cp:revision>9</cp:revision>
  <dcterms:created xsi:type="dcterms:W3CDTF">2020-12-12T07:13:24Z</dcterms:created>
  <dcterms:modified xsi:type="dcterms:W3CDTF">2021-09-23T06:44:25Z</dcterms:modified>
</cp:coreProperties>
</file>